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2" r:id="rId1"/>
    <p:sldMasterId id="2147483662" r:id="rId2"/>
    <p:sldMasterId id="2147484042" r:id="rId3"/>
    <p:sldMasterId id="2147484039" r:id="rId4"/>
    <p:sldMasterId id="2147483696" r:id="rId5"/>
  </p:sldMasterIdLst>
  <p:notesMasterIdLst>
    <p:notesMasterId r:id="rId17"/>
  </p:notesMasterIdLst>
  <p:sldIdLst>
    <p:sldId id="295" r:id="rId6"/>
    <p:sldId id="296" r:id="rId7"/>
    <p:sldId id="267" r:id="rId8"/>
    <p:sldId id="272" r:id="rId9"/>
    <p:sldId id="297" r:id="rId10"/>
    <p:sldId id="282" r:id="rId11"/>
    <p:sldId id="288" r:id="rId12"/>
    <p:sldId id="283" r:id="rId13"/>
    <p:sldId id="292" r:id="rId14"/>
    <p:sldId id="289" r:id="rId15"/>
    <p:sldId id="29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0D64"/>
    <a:srgbClr val="080808"/>
    <a:srgbClr val="F268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DA2C8-DE30-439C-9887-CF798B0A5135}" type="datetimeFigureOut">
              <a:rPr lang="en-GB" smtClean="0"/>
              <a:t>09/02/2022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71A3DB-BEA0-4786-861A-8CC6974485BE}" type="slidenum">
              <a:rPr lang="en-GB" smtClean="0"/>
              <a:t>‹#›</a:t>
            </a:fld>
            <a:endParaRPr lang="en-GB"/>
          </a:p>
        </p:txBody>
      </p:sp>
    </p:spTree>
    <p:extLst>
      <p:ext uri="{BB962C8B-B14F-4D97-AF65-F5344CB8AC3E}">
        <p14:creationId xmlns:p14="http://schemas.microsoft.com/office/powerpoint/2010/main" val="826656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482" name="Google Shape;223;g77cf0412cd_0_1077:notes">
            <a:extLst>
              <a:ext uri="{FF2B5EF4-FFF2-40B4-BE49-F238E27FC236}">
                <a16:creationId xmlns:a16="http://schemas.microsoft.com/office/drawing/2014/main" id="{31B09B9B-4AFD-4BD5-86EC-70E74295405B}"/>
              </a:ext>
            </a:extLst>
          </p:cNvPr>
          <p:cNvSpPr>
            <a:spLocks noGrp="1" noRot="1" noChangeAspect="1" noTextEdit="1"/>
          </p:cNvSpPr>
          <p:nvPr>
            <p:ph type="sldImg" idx="2"/>
          </p:nvPr>
        </p:nvSpPr>
        <p:spPr>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
        <p:nvSpPr>
          <p:cNvPr id="20483" name="Google Shape;224;g77cf0412cd_0_1077:notes">
            <a:extLst>
              <a:ext uri="{FF2B5EF4-FFF2-40B4-BE49-F238E27FC236}">
                <a16:creationId xmlns:a16="http://schemas.microsoft.com/office/drawing/2014/main" id="{751BFDEB-4BA8-455F-BDD9-DC0DE52B7E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p>
            <a:pPr>
              <a:spcBef>
                <a:spcPct val="0"/>
              </a:spcBef>
            </a:pPr>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Cô</a:t>
            </a:r>
            <a:r>
              <a:rPr lang="en-US" dirty="0"/>
              <a:t>  </a:t>
            </a:r>
            <a:r>
              <a:rPr lang="en-US" dirty="0" err="1"/>
              <a:t>chúc</a:t>
            </a:r>
            <a:r>
              <a:rPr lang="en-US" dirty="0"/>
              <a:t> </a:t>
            </a:r>
            <a:r>
              <a:rPr lang="en-US" dirty="0" err="1"/>
              <a:t>các</a:t>
            </a:r>
            <a:r>
              <a:rPr lang="en-US" dirty="0"/>
              <a:t> </a:t>
            </a:r>
            <a:r>
              <a:rPr lang="en-US" dirty="0" err="1"/>
              <a:t>bạn</a:t>
            </a:r>
            <a:r>
              <a:rPr lang="en-US" dirty="0"/>
              <a:t> </a:t>
            </a:r>
            <a:r>
              <a:rPr lang="en-US" dirty="0" err="1"/>
              <a:t>và</a:t>
            </a:r>
            <a:r>
              <a:rPr lang="en-US" dirty="0"/>
              <a:t> </a:t>
            </a:r>
            <a:r>
              <a:rPr lang="en-US" dirty="0" err="1"/>
              <a:t>gia</a:t>
            </a:r>
            <a:r>
              <a:rPr lang="en-US" dirty="0"/>
              <a:t> </a:t>
            </a:r>
            <a:r>
              <a:rPr lang="en-US" dirty="0" err="1"/>
              <a:t>đình</a:t>
            </a:r>
            <a:r>
              <a:rPr lang="en-US" dirty="0"/>
              <a:t> </a:t>
            </a:r>
            <a:r>
              <a:rPr lang="en-US" dirty="0" err="1"/>
              <a:t>mình</a:t>
            </a:r>
            <a:r>
              <a:rPr lang="en-US" dirty="0"/>
              <a:t> </a:t>
            </a:r>
            <a:r>
              <a:rPr lang="en-US" dirty="0" err="1"/>
              <a:t>thật</a:t>
            </a:r>
            <a:r>
              <a:rPr lang="en-US" dirty="0"/>
              <a:t> </a:t>
            </a:r>
            <a:r>
              <a:rPr lang="en-US" dirty="0" err="1"/>
              <a:t>nhiều</a:t>
            </a:r>
            <a:r>
              <a:rPr lang="en-US" dirty="0"/>
              <a:t> </a:t>
            </a:r>
            <a:r>
              <a:rPr lang="en-US" dirty="0" err="1"/>
              <a:t>sức</a:t>
            </a:r>
            <a:r>
              <a:rPr lang="en-US" dirty="0"/>
              <a:t> </a:t>
            </a:r>
            <a:r>
              <a:rPr lang="en-US" dirty="0" err="1"/>
              <a:t>khỏe</a:t>
            </a:r>
            <a:r>
              <a:rPr lang="en-US" dirty="0"/>
              <a:t>, </a:t>
            </a:r>
            <a:r>
              <a:rPr lang="en-US" dirty="0" err="1"/>
              <a:t>bình</a:t>
            </a:r>
            <a:r>
              <a:rPr lang="en-US" dirty="0"/>
              <a:t> an </a:t>
            </a:r>
            <a:r>
              <a:rPr lang="en-US" dirty="0" err="1"/>
              <a:t>và</a:t>
            </a:r>
            <a:r>
              <a:rPr lang="en-US" dirty="0"/>
              <a:t> </a:t>
            </a:r>
            <a:r>
              <a:rPr lang="en-US" dirty="0" err="1"/>
              <a:t>quyết</a:t>
            </a:r>
            <a:r>
              <a:rPr lang="en-US" dirty="0"/>
              <a:t> </a:t>
            </a:r>
            <a:r>
              <a:rPr lang="en-US" dirty="0" err="1"/>
              <a:t>tâm</a:t>
            </a:r>
            <a:r>
              <a:rPr lang="en-US" dirty="0"/>
              <a:t> </a:t>
            </a:r>
            <a:r>
              <a:rPr lang="en-US" dirty="0" err="1"/>
              <a:t>thực</a:t>
            </a:r>
            <a:r>
              <a:rPr lang="en-US" dirty="0"/>
              <a:t> </a:t>
            </a:r>
            <a:r>
              <a:rPr lang="en-US" dirty="0" err="1"/>
              <a:t>hiện</a:t>
            </a:r>
            <a:r>
              <a:rPr lang="en-US" dirty="0"/>
              <a:t> </a:t>
            </a:r>
            <a:r>
              <a:rPr lang="en-US" dirty="0" err="1"/>
              <a:t>tốt</a:t>
            </a:r>
            <a:r>
              <a:rPr lang="en-US" dirty="0"/>
              <a:t> qui </a:t>
            </a:r>
            <a:r>
              <a:rPr lang="en-US" dirty="0" err="1"/>
              <a:t>định</a:t>
            </a:r>
            <a:r>
              <a:rPr lang="en-US" dirty="0"/>
              <a:t> 5K </a:t>
            </a:r>
            <a:r>
              <a:rPr lang="en-US" dirty="0" err="1"/>
              <a:t>để</a:t>
            </a:r>
            <a:r>
              <a:rPr lang="en-US" dirty="0"/>
              <a:t> </a:t>
            </a:r>
            <a:r>
              <a:rPr lang="en-US" dirty="0" err="1"/>
              <a:t>chiến</a:t>
            </a:r>
            <a:r>
              <a:rPr lang="en-US" dirty="0"/>
              <a:t> </a:t>
            </a:r>
            <a:r>
              <a:rPr lang="en-US" dirty="0" err="1"/>
              <a:t>thắng</a:t>
            </a:r>
            <a:r>
              <a:rPr lang="en-US" dirty="0"/>
              <a:t> </a:t>
            </a:r>
            <a:r>
              <a:rPr lang="en-US" dirty="0" err="1"/>
              <a:t>đại</a:t>
            </a:r>
            <a:r>
              <a:rPr lang="en-US" dirty="0"/>
              <a:t> </a:t>
            </a:r>
            <a:r>
              <a:rPr lang="en-US" dirty="0" err="1"/>
              <a:t>dịch</a:t>
            </a:r>
            <a:r>
              <a:rPr lang="en-US" dirty="0"/>
              <a:t> Covid19. </a:t>
            </a:r>
          </a:p>
          <a:p>
            <a:r>
              <a:rPr lang="en-US" dirty="0" err="1"/>
              <a:t>Cô</a:t>
            </a:r>
            <a:r>
              <a:rPr lang="en-US" dirty="0"/>
              <a:t> </a:t>
            </a:r>
            <a:r>
              <a:rPr lang="en-US" dirty="0" err="1"/>
              <a:t>xin</a:t>
            </a:r>
            <a:r>
              <a:rPr lang="en-US" dirty="0"/>
              <a:t> </a:t>
            </a:r>
            <a:r>
              <a:rPr lang="en-US" dirty="0" err="1"/>
              <a:t>chào</a:t>
            </a:r>
            <a:r>
              <a:rPr lang="en-US" dirty="0"/>
              <a:t> </a:t>
            </a:r>
            <a:r>
              <a:rPr lang="en-US" dirty="0" err="1"/>
              <a:t>và</a:t>
            </a:r>
            <a:r>
              <a:rPr lang="en-US" dirty="0"/>
              <a:t> </a:t>
            </a:r>
            <a:r>
              <a:rPr lang="en-US" dirty="0" err="1"/>
              <a:t>hẹn</a:t>
            </a:r>
            <a:r>
              <a:rPr lang="en-US" dirty="0"/>
              <a:t> </a:t>
            </a:r>
            <a:r>
              <a:rPr lang="en-US" dirty="0" err="1"/>
              <a:t>gặp</a:t>
            </a:r>
            <a:r>
              <a:rPr lang="en-US" dirty="0"/>
              <a:t> </a:t>
            </a:r>
            <a:r>
              <a:rPr lang="en-US" dirty="0" err="1"/>
              <a:t>lại</a:t>
            </a:r>
            <a:r>
              <a:rPr lang="en-US" dirty="0"/>
              <a:t> </a:t>
            </a:r>
            <a:r>
              <a:rPr lang="en-US" dirty="0" err="1"/>
              <a:t>các</a:t>
            </a:r>
            <a:r>
              <a:rPr lang="en-US" dirty="0"/>
              <a:t> </a:t>
            </a:r>
            <a:r>
              <a:rPr lang="en-US" dirty="0" err="1"/>
              <a:t>bạn</a:t>
            </a:r>
            <a:r>
              <a:rPr lang="en-US" dirty="0"/>
              <a:t> ở </a:t>
            </a:r>
            <a:r>
              <a:rPr lang="en-US" dirty="0" err="1"/>
              <a:t>bài</a:t>
            </a:r>
            <a:r>
              <a:rPr lang="en-US" dirty="0"/>
              <a:t> </a:t>
            </a:r>
            <a:r>
              <a:rPr lang="en-US" dirty="0" err="1"/>
              <a:t>học</a:t>
            </a:r>
            <a:r>
              <a:rPr lang="en-US" dirty="0"/>
              <a:t> </a:t>
            </a:r>
            <a:r>
              <a:rPr lang="en-US" dirty="0" err="1"/>
              <a:t>sau</a:t>
            </a:r>
            <a:r>
              <a:rPr lang="en-US" dirty="0"/>
              <a:t> </a:t>
            </a:r>
            <a:r>
              <a:rPr lang="en-US" dirty="0" err="1"/>
              <a:t>nhé</a:t>
            </a:r>
            <a:r>
              <a:rPr lang="en-US" dirty="0"/>
              <a:t>!</a:t>
            </a:r>
          </a:p>
        </p:txBody>
      </p:sp>
      <p:sp>
        <p:nvSpPr>
          <p:cNvPr id="4" name="Chỗ dành sẵn cho Số hiệu Bản chiếu 3"/>
          <p:cNvSpPr>
            <a:spLocks noGrp="1"/>
          </p:cNvSpPr>
          <p:nvPr>
            <p:ph type="sldNum" sz="quarter" idx="5"/>
          </p:nvPr>
        </p:nvSpPr>
        <p:spPr/>
        <p:txBody>
          <a:bodyPr/>
          <a:lstStyle/>
          <a:p>
            <a:fld id="{9D71A3DB-BEA0-4786-861A-8CC6974485BE}" type="slidenum">
              <a:rPr lang="en-GB" smtClean="0"/>
              <a:t>11</a:t>
            </a:fld>
            <a:endParaRPr lang="en-GB"/>
          </a:p>
        </p:txBody>
      </p:sp>
    </p:spTree>
    <p:extLst>
      <p:ext uri="{BB962C8B-B14F-4D97-AF65-F5344CB8AC3E}">
        <p14:creationId xmlns:p14="http://schemas.microsoft.com/office/powerpoint/2010/main" val="2883205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Và để tạo hứng thú trước khi bước vào tiết học, cô mời các bạn cùng khởi động với trò chơi “Chung tay đẩy lùi Covid19”</a:t>
            </a:r>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extLst>
      <p:ext uri="{BB962C8B-B14F-4D97-AF65-F5344CB8AC3E}">
        <p14:creationId xmlns:p14="http://schemas.microsoft.com/office/powerpoint/2010/main" val="4127051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Các bạn hãy theo dõi cô hướng dẫn một số gợi ý để chúng ta thực hiện tốt y/c của bài tập này nhé.</a:t>
            </a:r>
          </a:p>
          <a:p>
            <a:r>
              <a:rPr lang="en-US"/>
              <a:t>Các bạn cần nhớ 3 ý lớn – nhấp chuột – Ý1: Gia đình mình gồm có những ai? Ý lớn thứ 2 – nhấp chuột: Nói về từng người trong gia đình – nhấp chuột: và ý lớn thứ 3 bạn nói về tình cảm của gia đình mình như thế nào?</a:t>
            </a:r>
          </a:p>
          <a:p>
            <a:r>
              <a:rPr lang="en-US"/>
              <a:t>Cụ thể: Ý1 – nhấp chuột các bạn nói số lượng thành viên trong gia đình mình gồm 3,4,5…người ông bà, ba mẹ và các con.</a:t>
            </a:r>
          </a:p>
          <a:p>
            <a:r>
              <a:rPr lang="en-US"/>
              <a:t>            Ý2 – nhấp chuột các bạn hãy kể về nghề nghiệp, sở thích, thói quen tính tình, tính cách hoặc đặc điểm về ngoại hình. VD: ông bà mình có thể nói về thói quen, ba mẹ thì mình có thể nói về nghề nghiệp, anh – chị hay em của mình thì mình có thể nói về ngoại hình hay tính cách có gì đặc biệt, đáng yêu. Và cũng ko quên nói về bản thân mình, sở thích của mình nữa nhé các bạn.</a:t>
            </a:r>
          </a:p>
          <a:p>
            <a:r>
              <a:rPr lang="en-US"/>
              <a:t>              Ý3 – nhấp chuột – ý lớn cuối cùng các bạn hãy nói về sự quan tâm, chăm sóc cũng như tình cảm của các thành viên giành cho nhau.</a:t>
            </a:r>
          </a:p>
          <a:p>
            <a:r>
              <a:rPr lang="en-US"/>
              <a:t>Bằng sơ đồ tư duy mà cô Loan vừa gợi ý cho các bạn, hi vọng các bạn sẽ thực hiện tốt y/c và để giúp cho các bạn biết sử dụng từ phù hợp cô mời các bạn theo dõi một vài gợi ý của cô khi chúng ta kể từng thành viên trong gia đình. – nhấp chuột</a:t>
            </a:r>
          </a:p>
        </p:txBody>
      </p:sp>
      <p:sp>
        <p:nvSpPr>
          <p:cNvPr id="4" name="Chỗ dành sẵn cho Số hiệu Bản chiếu 3"/>
          <p:cNvSpPr>
            <a:spLocks noGrp="1"/>
          </p:cNvSpPr>
          <p:nvPr>
            <p:ph type="sldNum" sz="quarter" idx="5"/>
          </p:nvPr>
        </p:nvSpPr>
        <p:spPr/>
        <p:txBody>
          <a:bodyPr/>
          <a:lstStyle/>
          <a:p>
            <a:fld id="{9D71A3DB-BEA0-4786-861A-8CC6974485BE}" type="slidenum">
              <a:rPr lang="en-GB" smtClean="0"/>
              <a:t>4</a:t>
            </a:fld>
            <a:endParaRPr lang="en-GB"/>
          </a:p>
        </p:txBody>
      </p:sp>
    </p:spTree>
    <p:extLst>
      <p:ext uri="{BB962C8B-B14F-4D97-AF65-F5344CB8AC3E}">
        <p14:creationId xmlns:p14="http://schemas.microsoft.com/office/powerpoint/2010/main" val="1903994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a:t>Để thực hiện tốt các yêu cầu, các bạn chuẩn bị cho cô SGK TV lớp 3 tập 1, vở ghi chép và bút viết nhé.</a:t>
            </a:r>
          </a:p>
        </p:txBody>
      </p:sp>
      <p:sp>
        <p:nvSpPr>
          <p:cNvPr id="4" name="Chỗ dành sẵn cho Số hiệu Bản chiếu 3"/>
          <p:cNvSpPr>
            <a:spLocks noGrp="1"/>
          </p:cNvSpPr>
          <p:nvPr>
            <p:ph type="sldNum" sz="quarter" idx="5"/>
          </p:nvPr>
        </p:nvSpPr>
        <p:spPr/>
        <p:txBody>
          <a:bodyPr/>
          <a:lstStyle/>
          <a:p>
            <a:fld id="{9D71A3DB-BEA0-4786-861A-8CC6974485BE}" type="slidenum">
              <a:rPr lang="en-GB" smtClean="0"/>
              <a:t>5</a:t>
            </a:fld>
            <a:endParaRPr lang="en-GB"/>
          </a:p>
        </p:txBody>
      </p:sp>
    </p:spTree>
    <p:extLst>
      <p:ext uri="{BB962C8B-B14F-4D97-AF65-F5344CB8AC3E}">
        <p14:creationId xmlns:p14="http://schemas.microsoft.com/office/powerpoint/2010/main" val="131645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Và</a:t>
            </a:r>
            <a:r>
              <a:rPr lang="en-US" altLang="zh-CN" dirty="0"/>
              <a:t> </a:t>
            </a:r>
            <a:r>
              <a:rPr lang="en-US" altLang="zh-CN" dirty="0" err="1"/>
              <a:t>cô</a:t>
            </a:r>
            <a:r>
              <a:rPr lang="en-US" altLang="zh-CN" dirty="0"/>
              <a:t> </a:t>
            </a:r>
            <a:r>
              <a:rPr lang="en-US" altLang="zh-CN" dirty="0" err="1"/>
              <a:t>nhắc</a:t>
            </a:r>
            <a:r>
              <a:rPr lang="en-US" altLang="zh-CN" dirty="0"/>
              <a:t> </a:t>
            </a:r>
            <a:r>
              <a:rPr lang="en-US" altLang="zh-CN" dirty="0" err="1"/>
              <a:t>lại</a:t>
            </a:r>
            <a:r>
              <a:rPr lang="en-US" altLang="zh-CN" dirty="0"/>
              <a:t>: </a:t>
            </a:r>
            <a:r>
              <a:rPr lang="en-US" altLang="zh-CN" dirty="0" err="1"/>
              <a:t>vì</a:t>
            </a:r>
            <a:r>
              <a:rPr lang="en-US" altLang="zh-CN" dirty="0"/>
              <a:t> </a:t>
            </a:r>
            <a:r>
              <a:rPr lang="en-US" altLang="zh-CN" dirty="0" err="1"/>
              <a:t>là</a:t>
            </a:r>
            <a:r>
              <a:rPr lang="en-US" altLang="zh-CN" dirty="0"/>
              <a:t> </a:t>
            </a:r>
            <a:r>
              <a:rPr lang="en-US" altLang="zh-CN" dirty="0" err="1"/>
              <a:t>kể</a:t>
            </a:r>
            <a:r>
              <a:rPr lang="en-US" altLang="zh-CN" dirty="0"/>
              <a:t> </a:t>
            </a:r>
            <a:r>
              <a:rPr lang="en-US" altLang="zh-CN" dirty="0" err="1"/>
              <a:t>cho</a:t>
            </a:r>
            <a:r>
              <a:rPr lang="en-US" altLang="zh-CN" dirty="0"/>
              <a:t> </a:t>
            </a:r>
            <a:r>
              <a:rPr lang="en-US" altLang="zh-CN" dirty="0" err="1"/>
              <a:t>bạn</a:t>
            </a:r>
            <a:r>
              <a:rPr lang="en-US" altLang="zh-CN" dirty="0"/>
              <a:t> </a:t>
            </a:r>
            <a:r>
              <a:rPr lang="en-US" altLang="zh-CN" dirty="0" err="1"/>
              <a:t>mình</a:t>
            </a:r>
            <a:r>
              <a:rPr lang="en-US" altLang="zh-CN" dirty="0"/>
              <a:t> </a:t>
            </a:r>
            <a:r>
              <a:rPr lang="en-US" altLang="zh-CN" dirty="0" err="1"/>
              <a:t>nên</a:t>
            </a:r>
            <a:r>
              <a:rPr lang="en-US" altLang="zh-CN" dirty="0"/>
              <a:t> </a:t>
            </a:r>
            <a:r>
              <a:rPr lang="en-US" altLang="zh-CN" dirty="0" err="1"/>
              <a:t>chúng</a:t>
            </a:r>
            <a:r>
              <a:rPr lang="en-US" altLang="zh-CN" dirty="0"/>
              <a:t> ta </a:t>
            </a:r>
            <a:r>
              <a:rPr lang="en-US" altLang="zh-CN" dirty="0" err="1"/>
              <a:t>lưu</a:t>
            </a:r>
            <a:r>
              <a:rPr lang="en-US" altLang="zh-CN" dirty="0"/>
              <a:t> ý </a:t>
            </a:r>
            <a:r>
              <a:rPr lang="en-US" altLang="zh-CN" dirty="0" err="1"/>
              <a:t>dùng</a:t>
            </a:r>
            <a:r>
              <a:rPr lang="en-US" altLang="zh-CN" dirty="0"/>
              <a:t> </a:t>
            </a:r>
            <a:r>
              <a:rPr lang="en-US" altLang="zh-CN" dirty="0" err="1"/>
              <a:t>từ</a:t>
            </a:r>
            <a:r>
              <a:rPr lang="en-US" altLang="zh-CN" dirty="0"/>
              <a:t> </a:t>
            </a:r>
            <a:r>
              <a:rPr lang="en-US" altLang="zh-CN" dirty="0" err="1"/>
              <a:t>xưng</a:t>
            </a:r>
            <a:r>
              <a:rPr lang="en-US" altLang="zh-CN" dirty="0"/>
              <a:t> </a:t>
            </a:r>
            <a:r>
              <a:rPr lang="en-US" altLang="zh-CN" dirty="0" err="1"/>
              <a:t>hô</a:t>
            </a:r>
            <a:r>
              <a:rPr lang="en-US" altLang="zh-CN" dirty="0"/>
              <a:t> </a:t>
            </a:r>
            <a:r>
              <a:rPr lang="en-US" altLang="zh-CN" dirty="0" err="1"/>
              <a:t>cho</a:t>
            </a:r>
            <a:r>
              <a:rPr lang="en-US" altLang="zh-CN" dirty="0"/>
              <a:t> </a:t>
            </a:r>
            <a:r>
              <a:rPr lang="en-US" altLang="zh-CN" dirty="0" err="1"/>
              <a:t>phù</a:t>
            </a:r>
            <a:r>
              <a:rPr lang="en-US" altLang="zh-CN" dirty="0"/>
              <a:t> </a:t>
            </a:r>
            <a:r>
              <a:rPr lang="en-US" altLang="zh-CN" dirty="0" err="1"/>
              <a:t>hợp</a:t>
            </a:r>
            <a:r>
              <a:rPr lang="en-US" altLang="zh-CN" dirty="0"/>
              <a:t> </a:t>
            </a:r>
            <a:r>
              <a:rPr lang="en-US" altLang="zh-CN" dirty="0" err="1"/>
              <a:t>nhé</a:t>
            </a:r>
            <a:r>
              <a:rPr lang="en-US" altLang="zh-CN" dirty="0"/>
              <a:t> – </a:t>
            </a:r>
            <a:r>
              <a:rPr lang="en-US" altLang="zh-CN" dirty="0" err="1"/>
              <a:t>nhấp</a:t>
            </a:r>
            <a:r>
              <a:rPr lang="en-US" altLang="zh-CN" dirty="0"/>
              <a:t> </a:t>
            </a:r>
            <a:r>
              <a:rPr lang="en-US" altLang="zh-CN" dirty="0" err="1"/>
              <a:t>chuột</a:t>
            </a:r>
            <a:endParaRPr lang="zh-CN" altLang="en-US" dirty="0"/>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extLst>
      <p:ext uri="{BB962C8B-B14F-4D97-AF65-F5344CB8AC3E}">
        <p14:creationId xmlns:p14="http://schemas.microsoft.com/office/powerpoint/2010/main" val="875865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altLang="zh-CN" dirty="0"/>
              <a:t>Mạnh Đức </a:t>
            </a:r>
            <a:r>
              <a:rPr lang="en-US" altLang="zh-CN" dirty="0" err="1"/>
              <a:t>xin</a:t>
            </a:r>
            <a:r>
              <a:rPr lang="en-US" altLang="zh-CN" dirty="0"/>
              <a:t> </a:t>
            </a:r>
            <a:r>
              <a:rPr lang="en-US" altLang="zh-CN" dirty="0" err="1"/>
              <a:t>chào</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mình</a:t>
            </a:r>
            <a:r>
              <a:rPr lang="en-US" altLang="zh-CN" dirty="0"/>
              <a:t> </a:t>
            </a:r>
            <a:r>
              <a:rPr lang="en-US" altLang="zh-CN" dirty="0" err="1"/>
              <a:t>rất</a:t>
            </a:r>
            <a:r>
              <a:rPr lang="en-US" altLang="zh-CN" dirty="0"/>
              <a:t> </a:t>
            </a:r>
            <a:r>
              <a:rPr lang="en-US" altLang="zh-CN" dirty="0" err="1"/>
              <a:t>vui</a:t>
            </a:r>
            <a:r>
              <a:rPr lang="en-US" altLang="zh-CN" dirty="0"/>
              <a:t> </a:t>
            </a:r>
            <a:r>
              <a:rPr lang="en-US" altLang="zh-CN" dirty="0" err="1"/>
              <a:t>khi</a:t>
            </a:r>
            <a:r>
              <a:rPr lang="en-US" altLang="zh-CN" dirty="0"/>
              <a:t> </a:t>
            </a:r>
            <a:r>
              <a:rPr lang="en-US" altLang="zh-CN" dirty="0" err="1"/>
              <a:t>được</a:t>
            </a:r>
            <a:r>
              <a:rPr lang="en-US" altLang="zh-CN" dirty="0"/>
              <a:t> </a:t>
            </a:r>
            <a:r>
              <a:rPr lang="en-US" altLang="zh-CN" dirty="0" err="1"/>
              <a:t>học</a:t>
            </a:r>
            <a:r>
              <a:rPr lang="en-US" altLang="zh-CN" dirty="0"/>
              <a:t> </a:t>
            </a:r>
            <a:r>
              <a:rPr lang="en-US" altLang="zh-CN" dirty="0" err="1"/>
              <a:t>chung</a:t>
            </a:r>
            <a:r>
              <a:rPr lang="en-US" altLang="zh-CN" dirty="0"/>
              <a:t> </a:t>
            </a:r>
            <a:r>
              <a:rPr lang="en-US" altLang="zh-CN" dirty="0" err="1"/>
              <a:t>với</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và</a:t>
            </a:r>
            <a:r>
              <a:rPr lang="en-US" altLang="zh-CN" dirty="0"/>
              <a:t> </a:t>
            </a:r>
            <a:r>
              <a:rPr lang="en-US" altLang="zh-CN" dirty="0" err="1"/>
              <a:t>sau</a:t>
            </a:r>
            <a:r>
              <a:rPr lang="en-US" altLang="zh-CN" dirty="0"/>
              <a:t> </a:t>
            </a:r>
            <a:r>
              <a:rPr lang="en-US" altLang="zh-CN" dirty="0" err="1"/>
              <a:t>đây</a:t>
            </a:r>
            <a:r>
              <a:rPr lang="en-US" altLang="zh-CN" dirty="0"/>
              <a:t> </a:t>
            </a:r>
            <a:r>
              <a:rPr lang="en-US" altLang="zh-CN" dirty="0" err="1"/>
              <a:t>mình</a:t>
            </a:r>
            <a:r>
              <a:rPr lang="en-US" altLang="zh-CN" dirty="0"/>
              <a:t> </a:t>
            </a:r>
            <a:r>
              <a:rPr lang="en-US" altLang="zh-CN" dirty="0" err="1"/>
              <a:t>xin</a:t>
            </a:r>
            <a:r>
              <a:rPr lang="en-US" altLang="zh-CN" dirty="0"/>
              <a:t> </a:t>
            </a:r>
            <a:r>
              <a:rPr lang="en-US" altLang="zh-CN" dirty="0" err="1"/>
              <a:t>kể</a:t>
            </a:r>
            <a:r>
              <a:rPr lang="en-US" altLang="zh-CN" dirty="0"/>
              <a:t> </a:t>
            </a:r>
            <a:r>
              <a:rPr lang="en-US" altLang="zh-CN" dirty="0" err="1"/>
              <a:t>cho</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nghe</a:t>
            </a:r>
            <a:r>
              <a:rPr lang="en-US" altLang="zh-CN" dirty="0"/>
              <a:t> </a:t>
            </a:r>
            <a:r>
              <a:rPr lang="en-US" altLang="zh-CN" dirty="0" err="1"/>
              <a:t>về</a:t>
            </a:r>
            <a:r>
              <a:rPr lang="en-US" altLang="zh-CN" dirty="0"/>
              <a:t> </a:t>
            </a:r>
            <a:r>
              <a:rPr lang="en-US" altLang="zh-CN" dirty="0" err="1"/>
              <a:t>gia</a:t>
            </a:r>
            <a:r>
              <a:rPr lang="en-US" altLang="zh-CN" dirty="0"/>
              <a:t> </a:t>
            </a:r>
            <a:r>
              <a:rPr lang="en-US" altLang="zh-CN" dirty="0" err="1"/>
              <a:t>đình</a:t>
            </a:r>
            <a:r>
              <a:rPr lang="en-US" altLang="zh-CN" dirty="0"/>
              <a:t> </a:t>
            </a:r>
            <a:r>
              <a:rPr lang="en-US" altLang="zh-CN" dirty="0" err="1"/>
              <a:t>mình</a:t>
            </a:r>
            <a:r>
              <a:rPr lang="en-US" altLang="zh-CN" dirty="0"/>
              <a:t> – </a:t>
            </a:r>
            <a:r>
              <a:rPr lang="en-US" altLang="zh-CN" dirty="0" err="1"/>
              <a:t>đọc</a:t>
            </a:r>
            <a:r>
              <a:rPr lang="en-US" altLang="zh-CN" dirty="0"/>
              <a:t> slide</a:t>
            </a:r>
          </a:p>
          <a:p>
            <a:r>
              <a:rPr lang="en-US" altLang="zh-CN" dirty="0" err="1"/>
              <a:t>Cô</a:t>
            </a:r>
            <a:r>
              <a:rPr lang="en-US" altLang="zh-CN" dirty="0"/>
              <a:t>  </a:t>
            </a:r>
            <a:r>
              <a:rPr lang="en-US" altLang="zh-CN" dirty="0" err="1"/>
              <a:t>cảm</a:t>
            </a:r>
            <a:r>
              <a:rPr lang="en-US" altLang="zh-CN" dirty="0"/>
              <a:t> </a:t>
            </a:r>
            <a:r>
              <a:rPr lang="en-US" altLang="zh-CN" dirty="0" err="1"/>
              <a:t>ơn</a:t>
            </a:r>
            <a:r>
              <a:rPr lang="en-US" altLang="zh-CN" dirty="0"/>
              <a:t> </a:t>
            </a:r>
            <a:r>
              <a:rPr lang="en-US" altLang="zh-CN" dirty="0" err="1"/>
              <a:t>bạn</a:t>
            </a:r>
            <a:r>
              <a:rPr lang="en-US" altLang="zh-CN" dirty="0"/>
              <a:t> </a:t>
            </a:r>
            <a:r>
              <a:rPr lang="vi-VN" altLang="zh-CN" dirty="0"/>
              <a:t>Mạnh Đức </a:t>
            </a:r>
            <a:r>
              <a:rPr lang="en-US" altLang="zh-CN" dirty="0" err="1"/>
              <a:t>nhé</a:t>
            </a:r>
            <a:r>
              <a:rPr lang="en-US" altLang="zh-CN" dirty="0"/>
              <a:t> – </a:t>
            </a:r>
            <a:r>
              <a:rPr lang="en-US" altLang="zh-CN" dirty="0" err="1"/>
              <a:t>nhấp</a:t>
            </a:r>
            <a:r>
              <a:rPr lang="en-US" altLang="zh-CN" dirty="0"/>
              <a:t> </a:t>
            </a:r>
            <a:r>
              <a:rPr lang="en-US" altLang="zh-CN" dirty="0" err="1"/>
              <a:t>chuột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33105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Các</a:t>
            </a:r>
            <a:r>
              <a:rPr lang="en-US" dirty="0"/>
              <a:t> </a:t>
            </a:r>
            <a:r>
              <a:rPr lang="en-US" dirty="0" err="1"/>
              <a:t>bạn</a:t>
            </a:r>
            <a:r>
              <a:rPr lang="en-US" dirty="0"/>
              <a:t> </a:t>
            </a:r>
            <a:r>
              <a:rPr lang="en-US" dirty="0" err="1"/>
              <a:t>ơi</a:t>
            </a:r>
            <a:r>
              <a:rPr lang="en-US" dirty="0"/>
              <a:t>! </a:t>
            </a:r>
            <a:r>
              <a:rPr lang="en-US" dirty="0" err="1"/>
              <a:t>Chúng</a:t>
            </a:r>
            <a:r>
              <a:rPr lang="en-US" dirty="0"/>
              <a:t> ta ai </a:t>
            </a:r>
            <a:r>
              <a:rPr lang="en-US" dirty="0" err="1"/>
              <a:t>cũng</a:t>
            </a:r>
            <a:r>
              <a:rPr lang="en-US" dirty="0"/>
              <a:t> </a:t>
            </a:r>
            <a:r>
              <a:rPr lang="en-US" dirty="0" err="1"/>
              <a:t>có</a:t>
            </a:r>
            <a:r>
              <a:rPr lang="en-US" dirty="0"/>
              <a:t> </a:t>
            </a:r>
            <a:r>
              <a:rPr lang="en-US" dirty="0" err="1"/>
              <a:t>một</a:t>
            </a:r>
            <a:r>
              <a:rPr lang="en-US" dirty="0"/>
              <a:t> </a:t>
            </a:r>
            <a:r>
              <a:rPr lang="en-US" dirty="0" err="1"/>
              <a:t>gia</a:t>
            </a:r>
            <a:r>
              <a:rPr lang="en-US" dirty="0"/>
              <a:t> </a:t>
            </a:r>
            <a:r>
              <a:rPr lang="en-US" dirty="0" err="1"/>
              <a:t>đình</a:t>
            </a:r>
            <a:r>
              <a:rPr lang="en-US" dirty="0"/>
              <a:t>. </a:t>
            </a:r>
            <a:r>
              <a:rPr lang="en-US" dirty="0" err="1"/>
              <a:t>Sự</a:t>
            </a:r>
            <a:r>
              <a:rPr lang="en-US" dirty="0"/>
              <a:t> </a:t>
            </a:r>
            <a:r>
              <a:rPr lang="en-US" dirty="0" err="1"/>
              <a:t>quan</a:t>
            </a:r>
            <a:r>
              <a:rPr lang="en-US" dirty="0"/>
              <a:t> </a:t>
            </a:r>
            <a:r>
              <a:rPr lang="en-US" dirty="0" err="1"/>
              <a:t>tâm</a:t>
            </a:r>
            <a:r>
              <a:rPr lang="en-US" dirty="0"/>
              <a:t>, </a:t>
            </a:r>
            <a:r>
              <a:rPr lang="en-US" dirty="0" err="1"/>
              <a:t>chăm</a:t>
            </a:r>
            <a:r>
              <a:rPr lang="en-US" dirty="0"/>
              <a:t> </a:t>
            </a:r>
            <a:r>
              <a:rPr lang="en-US" dirty="0" err="1"/>
              <a:t>sóc</a:t>
            </a:r>
            <a:r>
              <a:rPr lang="en-US" dirty="0"/>
              <a:t> </a:t>
            </a:r>
            <a:r>
              <a:rPr lang="en-US" dirty="0" err="1"/>
              <a:t>của</a:t>
            </a:r>
            <a:r>
              <a:rPr lang="en-US" dirty="0"/>
              <a:t> </a:t>
            </a:r>
            <a:r>
              <a:rPr lang="en-US" dirty="0" err="1"/>
              <a:t>mọi</a:t>
            </a:r>
            <a:r>
              <a:rPr lang="en-US" dirty="0"/>
              <a:t> </a:t>
            </a:r>
            <a:r>
              <a:rPr lang="en-US" dirty="0" err="1"/>
              <a:t>người</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là</a:t>
            </a:r>
            <a:r>
              <a:rPr lang="en-US" dirty="0"/>
              <a:t> </a:t>
            </a:r>
            <a:r>
              <a:rPr lang="en-US" dirty="0" err="1"/>
              <a:t>cầu</a:t>
            </a:r>
            <a:r>
              <a:rPr lang="en-US" dirty="0"/>
              <a:t> </a:t>
            </a:r>
            <a:r>
              <a:rPr lang="en-US" dirty="0" err="1"/>
              <a:t>nối</a:t>
            </a:r>
            <a:r>
              <a:rPr lang="en-US" dirty="0"/>
              <a:t> </a:t>
            </a:r>
            <a:r>
              <a:rPr lang="en-US" dirty="0" err="1"/>
              <a:t>tạo</a:t>
            </a:r>
            <a:r>
              <a:rPr lang="en-US" dirty="0"/>
              <a:t> </a:t>
            </a:r>
            <a:r>
              <a:rPr lang="en-US" dirty="0" err="1"/>
              <a:t>sự</a:t>
            </a:r>
            <a:r>
              <a:rPr lang="en-US" dirty="0"/>
              <a:t> </a:t>
            </a:r>
            <a:r>
              <a:rPr lang="en-US" dirty="0" err="1"/>
              <a:t>liên</a:t>
            </a:r>
            <a:r>
              <a:rPr lang="en-US" dirty="0"/>
              <a:t> </a:t>
            </a:r>
            <a:r>
              <a:rPr lang="en-US" dirty="0" err="1"/>
              <a:t>kết</a:t>
            </a:r>
            <a:r>
              <a:rPr lang="en-US" dirty="0"/>
              <a:t>, </a:t>
            </a:r>
            <a:r>
              <a:rPr lang="en-US" dirty="0" err="1"/>
              <a:t>gắn</a:t>
            </a:r>
            <a:r>
              <a:rPr lang="en-US" dirty="0"/>
              <a:t> </a:t>
            </a:r>
            <a:r>
              <a:rPr lang="en-US" dirty="0" err="1"/>
              <a:t>bó</a:t>
            </a:r>
            <a:r>
              <a:rPr lang="en-US" dirty="0"/>
              <a:t> </a:t>
            </a:r>
            <a:r>
              <a:rPr lang="en-US" dirty="0" err="1"/>
              <a:t>giữa</a:t>
            </a:r>
            <a:r>
              <a:rPr lang="en-US" dirty="0"/>
              <a:t> </a:t>
            </a:r>
            <a:r>
              <a:rPr lang="en-US" dirty="0" err="1"/>
              <a:t>các</a:t>
            </a:r>
            <a:r>
              <a:rPr lang="en-US" dirty="0"/>
              <a:t> </a:t>
            </a:r>
            <a:r>
              <a:rPr lang="en-US" dirty="0" err="1"/>
              <a:t>thành</a:t>
            </a:r>
            <a:r>
              <a:rPr lang="en-US" dirty="0"/>
              <a:t> </a:t>
            </a:r>
            <a:r>
              <a:rPr lang="en-US" dirty="0" err="1"/>
              <a:t>viên</a:t>
            </a:r>
            <a:r>
              <a:rPr lang="en-US" dirty="0"/>
              <a:t> </a:t>
            </a:r>
            <a:r>
              <a:rPr lang="en-US" dirty="0" err="1"/>
              <a:t>trong</a:t>
            </a:r>
            <a:r>
              <a:rPr lang="en-US" dirty="0"/>
              <a:t> </a:t>
            </a:r>
            <a:r>
              <a:rPr lang="en-US" dirty="0" err="1"/>
              <a:t>gia</a:t>
            </a:r>
            <a:r>
              <a:rPr lang="en-US" dirty="0"/>
              <a:t> </a:t>
            </a:r>
            <a:r>
              <a:rPr lang="en-US" dirty="0" err="1"/>
              <a:t>đình</a:t>
            </a:r>
            <a:r>
              <a:rPr lang="en-US" dirty="0"/>
              <a:t>. </a:t>
            </a:r>
            <a:r>
              <a:rPr lang="en-US" dirty="0" err="1"/>
              <a:t>Các</a:t>
            </a:r>
            <a:r>
              <a:rPr lang="en-US" dirty="0"/>
              <a:t> </a:t>
            </a:r>
            <a:r>
              <a:rPr lang="en-US" dirty="0" err="1"/>
              <a:t>bạn</a:t>
            </a:r>
            <a:r>
              <a:rPr lang="en-US" dirty="0"/>
              <a:t> </a:t>
            </a:r>
            <a:r>
              <a:rPr lang="en-US" dirty="0" err="1"/>
              <a:t>luôn</a:t>
            </a:r>
            <a:r>
              <a:rPr lang="en-US" dirty="0"/>
              <a:t> </a:t>
            </a:r>
            <a:r>
              <a:rPr lang="en-US" dirty="0" err="1"/>
              <a:t>nhận</a:t>
            </a:r>
            <a:r>
              <a:rPr lang="en-US" dirty="0"/>
              <a:t> </a:t>
            </a:r>
            <a:r>
              <a:rPr lang="en-US" dirty="0" err="1"/>
              <a:t>được</a:t>
            </a:r>
            <a:r>
              <a:rPr lang="en-US" dirty="0"/>
              <a:t> </a:t>
            </a:r>
            <a:r>
              <a:rPr lang="en-US" dirty="0" err="1"/>
              <a:t>sự</a:t>
            </a:r>
            <a:r>
              <a:rPr lang="en-US" dirty="0"/>
              <a:t> </a:t>
            </a:r>
            <a:r>
              <a:rPr lang="en-US" dirty="0" err="1"/>
              <a:t>yêu</a:t>
            </a:r>
            <a:r>
              <a:rPr lang="en-US" dirty="0"/>
              <a:t> </a:t>
            </a:r>
            <a:r>
              <a:rPr lang="en-US" dirty="0" err="1"/>
              <a:t>thương</a:t>
            </a:r>
            <a:r>
              <a:rPr lang="en-US" dirty="0"/>
              <a:t>, </a:t>
            </a:r>
            <a:r>
              <a:rPr lang="en-US" dirty="0" err="1"/>
              <a:t>quan</a:t>
            </a:r>
            <a:r>
              <a:rPr lang="en-US" dirty="0"/>
              <a:t> </a:t>
            </a:r>
            <a:r>
              <a:rPr lang="en-US" dirty="0" err="1"/>
              <a:t>tâm</a:t>
            </a:r>
            <a:r>
              <a:rPr lang="en-US" dirty="0"/>
              <a:t>, </a:t>
            </a:r>
            <a:r>
              <a:rPr lang="en-US" dirty="0" err="1"/>
              <a:t>chăm</a:t>
            </a:r>
            <a:r>
              <a:rPr lang="en-US" dirty="0"/>
              <a:t> </a:t>
            </a:r>
            <a:r>
              <a:rPr lang="en-US" dirty="0" err="1"/>
              <a:t>sóc</a:t>
            </a:r>
            <a:r>
              <a:rPr lang="en-US" dirty="0"/>
              <a:t> </a:t>
            </a:r>
            <a:r>
              <a:rPr lang="en-US" dirty="0" err="1"/>
              <a:t>của</a:t>
            </a:r>
            <a:r>
              <a:rPr lang="en-US" dirty="0"/>
              <a:t> </a:t>
            </a:r>
            <a:r>
              <a:rPr lang="en-US" dirty="0" err="1"/>
              <a:t>tất</a:t>
            </a:r>
            <a:r>
              <a:rPr lang="en-US" dirty="0"/>
              <a:t> </a:t>
            </a:r>
            <a:r>
              <a:rPr lang="en-US" dirty="0" err="1"/>
              <a:t>cả</a:t>
            </a:r>
            <a:r>
              <a:rPr lang="en-US" dirty="0"/>
              <a:t> </a:t>
            </a:r>
            <a:r>
              <a:rPr lang="en-US" dirty="0" err="1"/>
              <a:t>mọi</a:t>
            </a:r>
            <a:r>
              <a:rPr lang="en-US" dirty="0"/>
              <a:t> </a:t>
            </a:r>
            <a:r>
              <a:rPr lang="en-US" dirty="0" err="1"/>
              <a:t>người</a:t>
            </a:r>
            <a:r>
              <a:rPr lang="en-US" dirty="0"/>
              <a:t> </a:t>
            </a:r>
            <a:r>
              <a:rPr lang="en-US" dirty="0" err="1"/>
              <a:t>đặc</a:t>
            </a:r>
            <a:r>
              <a:rPr lang="en-US" dirty="0"/>
              <a:t> </a:t>
            </a:r>
            <a:r>
              <a:rPr lang="en-US" dirty="0" err="1"/>
              <a:t>biệt</a:t>
            </a:r>
            <a:r>
              <a:rPr lang="en-US" dirty="0"/>
              <a:t> </a:t>
            </a:r>
            <a:r>
              <a:rPr lang="en-US" dirty="0" err="1"/>
              <a:t>là</a:t>
            </a:r>
            <a:r>
              <a:rPr lang="en-US" dirty="0"/>
              <a:t> </a:t>
            </a:r>
            <a:r>
              <a:rPr lang="en-US" dirty="0" err="1"/>
              <a:t>ba</a:t>
            </a:r>
            <a:r>
              <a:rPr lang="en-US" dirty="0"/>
              <a:t> </a:t>
            </a:r>
            <a:r>
              <a:rPr lang="en-US" dirty="0" err="1"/>
              <a:t>mẹ</a:t>
            </a:r>
            <a:r>
              <a:rPr lang="en-US" dirty="0"/>
              <a:t>, </a:t>
            </a:r>
            <a:r>
              <a:rPr lang="en-US" dirty="0" err="1"/>
              <a:t>đúng</a:t>
            </a:r>
            <a:r>
              <a:rPr lang="en-US" dirty="0"/>
              <a:t> ko </a:t>
            </a:r>
            <a:r>
              <a:rPr lang="en-US" dirty="0" err="1"/>
              <a:t>nào</a:t>
            </a:r>
            <a:r>
              <a:rPr lang="en-US" dirty="0"/>
              <a:t>? </a:t>
            </a:r>
            <a:r>
              <a:rPr lang="en-US" dirty="0" err="1"/>
              <a:t>Vì</a:t>
            </a:r>
            <a:r>
              <a:rPr lang="en-US" dirty="0"/>
              <a:t> </a:t>
            </a:r>
            <a:r>
              <a:rPr lang="en-US" dirty="0" err="1"/>
              <a:t>vậy</a:t>
            </a:r>
            <a:r>
              <a:rPr lang="en-US" dirty="0"/>
              <a:t>, </a:t>
            </a:r>
            <a:r>
              <a:rPr lang="en-US" dirty="0" err="1"/>
              <a:t>các</a:t>
            </a:r>
            <a:r>
              <a:rPr lang="en-US" dirty="0"/>
              <a:t> </a:t>
            </a:r>
            <a:r>
              <a:rPr lang="en-US" dirty="0" err="1"/>
              <a:t>bạn</a:t>
            </a:r>
            <a:r>
              <a:rPr lang="en-US" dirty="0"/>
              <a:t> </a:t>
            </a:r>
            <a:r>
              <a:rPr lang="en-US" dirty="0" err="1"/>
              <a:t>phải</a:t>
            </a:r>
            <a:r>
              <a:rPr lang="en-US" dirty="0"/>
              <a:t> </a:t>
            </a:r>
            <a:r>
              <a:rPr lang="en-US" dirty="0" err="1"/>
              <a:t>biết</a:t>
            </a:r>
            <a:r>
              <a:rPr lang="en-US" dirty="0"/>
              <a:t> </a:t>
            </a:r>
            <a:r>
              <a:rPr lang="en-US" dirty="0" err="1"/>
              <a:t>hiếu</a:t>
            </a:r>
            <a:r>
              <a:rPr lang="en-US" dirty="0"/>
              <a:t> </a:t>
            </a:r>
            <a:r>
              <a:rPr lang="en-US" dirty="0" err="1"/>
              <a:t>thảo</a:t>
            </a:r>
            <a:r>
              <a:rPr lang="en-US" dirty="0"/>
              <a:t>, </a:t>
            </a:r>
            <a:r>
              <a:rPr lang="en-US" dirty="0" err="1"/>
              <a:t>chăm</a:t>
            </a:r>
            <a:r>
              <a:rPr lang="en-US" dirty="0"/>
              <a:t> </a:t>
            </a:r>
            <a:r>
              <a:rPr lang="en-US" dirty="0" err="1"/>
              <a:t>ngoan</a:t>
            </a:r>
            <a:r>
              <a:rPr lang="en-US" dirty="0"/>
              <a:t>, </a:t>
            </a:r>
            <a:r>
              <a:rPr lang="en-US" dirty="0" err="1"/>
              <a:t>học</a:t>
            </a:r>
            <a:r>
              <a:rPr lang="en-US" dirty="0"/>
              <a:t> </a:t>
            </a:r>
            <a:r>
              <a:rPr lang="en-US" dirty="0" err="1"/>
              <a:t>tốt</a:t>
            </a:r>
            <a:r>
              <a:rPr lang="en-US" dirty="0"/>
              <a:t>, </a:t>
            </a:r>
            <a:r>
              <a:rPr lang="en-US" dirty="0" err="1"/>
              <a:t>biết</a:t>
            </a:r>
            <a:r>
              <a:rPr lang="en-US" dirty="0"/>
              <a:t> chia </a:t>
            </a:r>
            <a:r>
              <a:rPr lang="en-US" dirty="0" err="1"/>
              <a:t>sẻ</a:t>
            </a:r>
            <a:r>
              <a:rPr lang="en-US" dirty="0"/>
              <a:t> </a:t>
            </a:r>
            <a:r>
              <a:rPr lang="en-US" dirty="0" err="1"/>
              <a:t>công</a:t>
            </a:r>
            <a:r>
              <a:rPr lang="en-US" dirty="0"/>
              <a:t> </a:t>
            </a:r>
            <a:r>
              <a:rPr lang="en-US" dirty="0" err="1"/>
              <a:t>việc</a:t>
            </a:r>
            <a:r>
              <a:rPr lang="en-US" dirty="0"/>
              <a:t> </a:t>
            </a:r>
            <a:r>
              <a:rPr lang="en-US" dirty="0" err="1"/>
              <a:t>nhà</a:t>
            </a:r>
            <a:r>
              <a:rPr lang="en-US" dirty="0"/>
              <a:t> </a:t>
            </a:r>
            <a:r>
              <a:rPr lang="en-US" dirty="0" err="1"/>
              <a:t>để</a:t>
            </a:r>
            <a:r>
              <a:rPr lang="en-US" dirty="0"/>
              <a:t> </a:t>
            </a:r>
            <a:r>
              <a:rPr lang="en-US" dirty="0" err="1"/>
              <a:t>bày</a:t>
            </a:r>
            <a:r>
              <a:rPr lang="en-US" dirty="0"/>
              <a:t> </a:t>
            </a:r>
            <a:r>
              <a:rPr lang="en-US" dirty="0" err="1"/>
              <a:t>tỏ</a:t>
            </a:r>
            <a:r>
              <a:rPr lang="en-US" dirty="0"/>
              <a:t> </a:t>
            </a:r>
            <a:r>
              <a:rPr lang="en-US" dirty="0" err="1"/>
              <a:t>sự</a:t>
            </a:r>
            <a:r>
              <a:rPr lang="en-US" dirty="0"/>
              <a:t> </a:t>
            </a:r>
            <a:r>
              <a:rPr lang="en-US" dirty="0" err="1"/>
              <a:t>biết</a:t>
            </a:r>
            <a:r>
              <a:rPr lang="en-US" dirty="0"/>
              <a:t> </a:t>
            </a:r>
            <a:r>
              <a:rPr lang="en-US" dirty="0" err="1"/>
              <a:t>ơn</a:t>
            </a:r>
            <a:r>
              <a:rPr lang="en-US" dirty="0"/>
              <a:t> </a:t>
            </a:r>
            <a:r>
              <a:rPr lang="en-US" dirty="0" err="1"/>
              <a:t>của</a:t>
            </a:r>
            <a:r>
              <a:rPr lang="en-US" dirty="0"/>
              <a:t> </a:t>
            </a:r>
            <a:r>
              <a:rPr lang="en-US" dirty="0" err="1"/>
              <a:t>mình</a:t>
            </a:r>
            <a:r>
              <a:rPr lang="en-US" dirty="0"/>
              <a:t> </a:t>
            </a:r>
            <a:r>
              <a:rPr lang="en-US" dirty="0" err="1"/>
              <a:t>các</a:t>
            </a:r>
            <a:r>
              <a:rPr lang="en-US" dirty="0"/>
              <a:t> </a:t>
            </a:r>
            <a:r>
              <a:rPr lang="en-US" dirty="0" err="1"/>
              <a:t>bạn</a:t>
            </a:r>
            <a:r>
              <a:rPr lang="en-US" dirty="0"/>
              <a:t> </a:t>
            </a:r>
            <a:r>
              <a:rPr lang="en-US" dirty="0" err="1"/>
              <a:t>nhé</a:t>
            </a:r>
            <a:r>
              <a:rPr lang="en-US" dirty="0"/>
              <a:t>!</a:t>
            </a:r>
          </a:p>
          <a:p>
            <a:r>
              <a:rPr lang="en-US" dirty="0" err="1"/>
              <a:t>Và</a:t>
            </a:r>
            <a:r>
              <a:rPr lang="en-US" dirty="0"/>
              <a:t> </a:t>
            </a:r>
            <a:r>
              <a:rPr lang="en-US" dirty="0" err="1"/>
              <a:t>hơn</a:t>
            </a:r>
            <a:r>
              <a:rPr lang="en-US" dirty="0"/>
              <a:t> </a:t>
            </a:r>
            <a:r>
              <a:rPr lang="en-US" dirty="0" err="1"/>
              <a:t>hết</a:t>
            </a:r>
            <a:r>
              <a:rPr lang="en-US" dirty="0"/>
              <a:t> </a:t>
            </a:r>
            <a:r>
              <a:rPr lang="en-US" dirty="0" err="1"/>
              <a:t>các</a:t>
            </a:r>
            <a:r>
              <a:rPr lang="en-US" dirty="0"/>
              <a:t> </a:t>
            </a:r>
            <a:r>
              <a:rPr lang="en-US" dirty="0" err="1"/>
              <a:t>bạn</a:t>
            </a:r>
            <a:r>
              <a:rPr lang="en-US" dirty="0"/>
              <a:t> </a:t>
            </a:r>
            <a:r>
              <a:rPr lang="en-US" dirty="0" err="1"/>
              <a:t>phải</a:t>
            </a:r>
            <a:r>
              <a:rPr lang="en-US" dirty="0"/>
              <a:t> </a:t>
            </a:r>
            <a:r>
              <a:rPr lang="en-US" dirty="0" err="1"/>
              <a:t>biết</a:t>
            </a:r>
            <a:r>
              <a:rPr lang="en-US" dirty="0"/>
              <a:t> </a:t>
            </a:r>
            <a:r>
              <a:rPr lang="en-US" dirty="0" err="1"/>
              <a:t>yêu</a:t>
            </a:r>
            <a:r>
              <a:rPr lang="en-US" dirty="0"/>
              <a:t> </a:t>
            </a:r>
            <a:r>
              <a:rPr lang="en-US" dirty="0" err="1"/>
              <a:t>thương</a:t>
            </a:r>
            <a:r>
              <a:rPr lang="en-US" dirty="0"/>
              <a:t>, chia </a:t>
            </a:r>
            <a:r>
              <a:rPr lang="en-US" dirty="0" err="1"/>
              <a:t>sẻ</a:t>
            </a:r>
            <a:r>
              <a:rPr lang="en-US" dirty="0"/>
              <a:t> </a:t>
            </a:r>
            <a:r>
              <a:rPr lang="en-US" dirty="0" err="1"/>
              <a:t>với</a:t>
            </a:r>
            <a:r>
              <a:rPr lang="en-US" dirty="0"/>
              <a:t> </a:t>
            </a:r>
            <a:r>
              <a:rPr lang="en-US" dirty="0" err="1"/>
              <a:t>những</a:t>
            </a:r>
            <a:r>
              <a:rPr lang="en-US" dirty="0"/>
              <a:t> </a:t>
            </a:r>
            <a:r>
              <a:rPr lang="en-US" dirty="0" err="1"/>
              <a:t>bạn</a:t>
            </a:r>
            <a:r>
              <a:rPr lang="en-US" dirty="0"/>
              <a:t> ko may </a:t>
            </a:r>
            <a:r>
              <a:rPr lang="en-US" dirty="0" err="1"/>
              <a:t>mắn</a:t>
            </a:r>
            <a:r>
              <a:rPr lang="en-US" dirty="0"/>
              <a:t>, </a:t>
            </a:r>
            <a:r>
              <a:rPr lang="en-US" dirty="0" err="1"/>
              <a:t>bị</a:t>
            </a:r>
            <a:r>
              <a:rPr lang="en-US" dirty="0"/>
              <a:t> </a:t>
            </a:r>
            <a:r>
              <a:rPr lang="en-US" dirty="0" err="1"/>
              <a:t>thiếu</a:t>
            </a:r>
            <a:r>
              <a:rPr lang="en-US" dirty="0"/>
              <a:t> </a:t>
            </a:r>
            <a:r>
              <a:rPr lang="en-US" dirty="0" err="1"/>
              <a:t>tình</a:t>
            </a:r>
            <a:r>
              <a:rPr lang="en-US" dirty="0"/>
              <a:t> </a:t>
            </a:r>
            <a:r>
              <a:rPr lang="en-US" dirty="0" err="1"/>
              <a:t>yêu</a:t>
            </a:r>
            <a:r>
              <a:rPr lang="en-US" dirty="0"/>
              <a:t> </a:t>
            </a:r>
            <a:r>
              <a:rPr lang="en-US" dirty="0" err="1"/>
              <a:t>thương</a:t>
            </a:r>
            <a:r>
              <a:rPr lang="en-US" dirty="0"/>
              <a:t> </a:t>
            </a:r>
            <a:r>
              <a:rPr lang="en-US" dirty="0" err="1"/>
              <a:t>gia</a:t>
            </a:r>
            <a:r>
              <a:rPr lang="en-US" dirty="0"/>
              <a:t> </a:t>
            </a:r>
            <a:r>
              <a:rPr lang="en-US" dirty="0" err="1"/>
              <a:t>đình</a:t>
            </a:r>
            <a:r>
              <a:rPr lang="en-US" dirty="0"/>
              <a:t>.</a:t>
            </a:r>
          </a:p>
          <a:p>
            <a:r>
              <a:rPr lang="en-US" dirty="0" err="1"/>
              <a:t>Nhấp</a:t>
            </a:r>
            <a:r>
              <a:rPr lang="en-US" dirty="0"/>
              <a:t> </a:t>
            </a:r>
            <a:r>
              <a:rPr lang="en-US" dirty="0" err="1"/>
              <a:t>chuột</a:t>
            </a:r>
            <a:endParaRPr lang="en-US" dirty="0"/>
          </a:p>
        </p:txBody>
      </p:sp>
      <p:sp>
        <p:nvSpPr>
          <p:cNvPr id="4" name="Chỗ dành sẵn cho Số hiệu Bản chiếu 3"/>
          <p:cNvSpPr>
            <a:spLocks noGrp="1"/>
          </p:cNvSpPr>
          <p:nvPr>
            <p:ph type="sldNum" sz="quarter" idx="5"/>
          </p:nvPr>
        </p:nvSpPr>
        <p:spPr/>
        <p:txBody>
          <a:bodyPr/>
          <a:lstStyle/>
          <a:p>
            <a:fld id="{9D71A3DB-BEA0-4786-861A-8CC6974485BE}" type="slidenum">
              <a:rPr lang="en-GB" smtClean="0"/>
              <a:t>8</a:t>
            </a:fld>
            <a:endParaRPr lang="en-GB"/>
          </a:p>
        </p:txBody>
      </p:sp>
    </p:spTree>
    <p:extLst>
      <p:ext uri="{BB962C8B-B14F-4D97-AF65-F5344CB8AC3E}">
        <p14:creationId xmlns:p14="http://schemas.microsoft.com/office/powerpoint/2010/main" val="3139011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Vậy</a:t>
            </a:r>
            <a:r>
              <a:rPr lang="en-US" altLang="zh-CN" dirty="0"/>
              <a:t> </a:t>
            </a:r>
            <a:r>
              <a:rPr lang="en-US" altLang="zh-CN" dirty="0" err="1"/>
              <a:t>thì</a:t>
            </a:r>
            <a:r>
              <a:rPr lang="en-US" altLang="zh-CN" dirty="0"/>
              <a:t> </a:t>
            </a:r>
            <a:r>
              <a:rPr lang="en-US" altLang="zh-CN" dirty="0" err="1"/>
              <a:t>bây</a:t>
            </a:r>
            <a:r>
              <a:rPr lang="en-US" altLang="zh-CN" dirty="0"/>
              <a:t> </a:t>
            </a:r>
            <a:r>
              <a:rPr lang="en-US" altLang="zh-CN" dirty="0" err="1"/>
              <a:t>giờ</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hãy</a:t>
            </a:r>
            <a:r>
              <a:rPr lang="en-US" altLang="zh-CN" dirty="0"/>
              <a:t> </a:t>
            </a:r>
            <a:r>
              <a:rPr lang="en-US" altLang="zh-CN" dirty="0" err="1"/>
              <a:t>quan</a:t>
            </a:r>
            <a:r>
              <a:rPr lang="en-US" altLang="zh-CN" dirty="0"/>
              <a:t> </a:t>
            </a:r>
            <a:r>
              <a:rPr lang="en-US" altLang="zh-CN" dirty="0" err="1"/>
              <a:t>sát</a:t>
            </a:r>
            <a:r>
              <a:rPr lang="en-US" altLang="zh-CN" dirty="0"/>
              <a:t> </a:t>
            </a:r>
            <a:r>
              <a:rPr lang="en-US" altLang="zh-CN" dirty="0" err="1"/>
              <a:t>mẫu</a:t>
            </a:r>
            <a:r>
              <a:rPr lang="en-US" altLang="zh-CN" dirty="0"/>
              <a:t> </a:t>
            </a:r>
            <a:r>
              <a:rPr lang="en-US" altLang="zh-CN" dirty="0" err="1"/>
              <a:t>Đơn</a:t>
            </a:r>
            <a:r>
              <a:rPr lang="en-US" altLang="zh-CN" dirty="0"/>
              <a:t> </a:t>
            </a:r>
            <a:r>
              <a:rPr lang="en-US" altLang="zh-CN" dirty="0" err="1"/>
              <a:t>xin</a:t>
            </a:r>
            <a:r>
              <a:rPr lang="en-US" altLang="zh-CN" dirty="0"/>
              <a:t> </a:t>
            </a:r>
            <a:r>
              <a:rPr lang="en-US" altLang="zh-CN" dirty="0" err="1"/>
              <a:t>phép</a:t>
            </a:r>
            <a:r>
              <a:rPr lang="en-US" altLang="zh-CN" dirty="0"/>
              <a:t> </a:t>
            </a:r>
            <a:r>
              <a:rPr lang="en-US" altLang="zh-CN" dirty="0" err="1"/>
              <a:t>nghỉ</a:t>
            </a:r>
            <a:r>
              <a:rPr lang="en-US" altLang="zh-CN" dirty="0"/>
              <a:t> </a:t>
            </a:r>
            <a:r>
              <a:rPr lang="en-US" altLang="zh-CN" dirty="0" err="1"/>
              <a:t>học</a:t>
            </a:r>
            <a:r>
              <a:rPr lang="en-US" altLang="zh-CN" dirty="0"/>
              <a:t> </a:t>
            </a:r>
            <a:r>
              <a:rPr lang="en-US" altLang="zh-CN" dirty="0" err="1"/>
              <a:t>trong</a:t>
            </a:r>
            <a:r>
              <a:rPr lang="en-US" altLang="zh-CN" dirty="0"/>
              <a:t> SGK, </a:t>
            </a:r>
            <a:r>
              <a:rPr lang="en-US" altLang="zh-CN" dirty="0" err="1"/>
              <a:t>hãy</a:t>
            </a:r>
            <a:r>
              <a:rPr lang="en-US" altLang="zh-CN" dirty="0"/>
              <a:t> </a:t>
            </a:r>
            <a:r>
              <a:rPr lang="en-US" altLang="zh-CN" dirty="0" err="1"/>
              <a:t>điền</a:t>
            </a:r>
            <a:r>
              <a:rPr lang="en-US" altLang="zh-CN" dirty="0"/>
              <a:t> </a:t>
            </a:r>
            <a:r>
              <a:rPr lang="en-US" altLang="zh-CN" dirty="0" err="1"/>
              <a:t>thông</a:t>
            </a:r>
            <a:r>
              <a:rPr lang="en-US" altLang="zh-CN" dirty="0"/>
              <a:t> tin </a:t>
            </a:r>
            <a:r>
              <a:rPr lang="en-US" altLang="zh-CN" dirty="0" err="1"/>
              <a:t>còn</a:t>
            </a:r>
            <a:r>
              <a:rPr lang="en-US" altLang="zh-CN" dirty="0"/>
              <a:t> </a:t>
            </a:r>
            <a:r>
              <a:rPr lang="en-US" altLang="zh-CN" dirty="0" err="1"/>
              <a:t>thiếu</a:t>
            </a:r>
            <a:r>
              <a:rPr lang="en-US" altLang="zh-CN" dirty="0"/>
              <a:t> </a:t>
            </a:r>
            <a:r>
              <a:rPr lang="en-US" altLang="zh-CN" dirty="0" err="1"/>
              <a:t>cho</a:t>
            </a:r>
            <a:r>
              <a:rPr lang="en-US" altLang="zh-CN" dirty="0"/>
              <a:t> </a:t>
            </a:r>
            <a:r>
              <a:rPr lang="en-US" altLang="zh-CN" dirty="0" err="1"/>
              <a:t>đầy</a:t>
            </a:r>
            <a:r>
              <a:rPr lang="en-US" altLang="zh-CN" dirty="0"/>
              <a:t> </a:t>
            </a:r>
            <a:r>
              <a:rPr lang="en-US" altLang="zh-CN" dirty="0" err="1"/>
              <a:t>đủ</a:t>
            </a:r>
            <a:r>
              <a:rPr lang="en-US" altLang="zh-CN" dirty="0"/>
              <a:t> </a:t>
            </a:r>
            <a:r>
              <a:rPr lang="en-US" altLang="zh-CN" dirty="0" err="1"/>
              <a:t>hoặc</a:t>
            </a:r>
            <a:r>
              <a:rPr lang="en-US" altLang="zh-CN" dirty="0"/>
              <a:t> </a:t>
            </a:r>
            <a:r>
              <a:rPr lang="en-US" altLang="zh-CN" dirty="0" err="1"/>
              <a:t>nếu</a:t>
            </a:r>
            <a:r>
              <a:rPr lang="en-US" altLang="zh-CN" dirty="0"/>
              <a:t> </a:t>
            </a:r>
            <a:r>
              <a:rPr lang="en-US" altLang="zh-CN" dirty="0" err="1"/>
              <a:t>được</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thực</a:t>
            </a:r>
            <a:r>
              <a:rPr lang="en-US" altLang="zh-CN" dirty="0"/>
              <a:t> </a:t>
            </a:r>
            <a:r>
              <a:rPr lang="en-US" altLang="zh-CN" dirty="0" err="1"/>
              <a:t>hành</a:t>
            </a:r>
            <a:r>
              <a:rPr lang="en-US" altLang="zh-CN" dirty="0"/>
              <a:t> </a:t>
            </a:r>
            <a:r>
              <a:rPr lang="en-US" altLang="zh-CN" dirty="0" err="1"/>
              <a:t>viết</a:t>
            </a:r>
            <a:r>
              <a:rPr lang="en-US" altLang="zh-CN" dirty="0"/>
              <a:t> </a:t>
            </a:r>
            <a:r>
              <a:rPr lang="en-US" altLang="zh-CN" dirty="0" err="1"/>
              <a:t>đơn</a:t>
            </a:r>
            <a:r>
              <a:rPr lang="en-US" altLang="zh-CN" dirty="0"/>
              <a:t> </a:t>
            </a:r>
            <a:r>
              <a:rPr lang="en-US" altLang="zh-CN" dirty="0" err="1"/>
              <a:t>vào</a:t>
            </a:r>
            <a:r>
              <a:rPr lang="en-US" altLang="zh-CN" dirty="0"/>
              <a:t> </a:t>
            </a:r>
            <a:r>
              <a:rPr lang="en-US" altLang="zh-CN" dirty="0" err="1"/>
              <a:t>đôi</a:t>
            </a:r>
            <a:r>
              <a:rPr lang="en-US" altLang="zh-CN" dirty="0"/>
              <a:t> </a:t>
            </a:r>
            <a:r>
              <a:rPr lang="en-US" altLang="zh-CN" dirty="0" err="1"/>
              <a:t>giấy</a:t>
            </a:r>
            <a:r>
              <a:rPr lang="en-US" altLang="zh-CN" dirty="0"/>
              <a:t> </a:t>
            </a:r>
            <a:r>
              <a:rPr lang="en-US" altLang="zh-CN" dirty="0" err="1"/>
              <a:t>rời</a:t>
            </a:r>
            <a:r>
              <a:rPr lang="en-US" altLang="zh-CN" dirty="0"/>
              <a:t> </a:t>
            </a:r>
            <a:r>
              <a:rPr lang="en-US" altLang="zh-CN" dirty="0" err="1"/>
              <a:t>thì</a:t>
            </a:r>
            <a:r>
              <a:rPr lang="en-US" altLang="zh-CN" dirty="0"/>
              <a:t> </a:t>
            </a:r>
            <a:r>
              <a:rPr lang="en-US" altLang="zh-CN" dirty="0" err="1"/>
              <a:t>càng</a:t>
            </a:r>
            <a:r>
              <a:rPr lang="en-US" altLang="zh-CN" dirty="0"/>
              <a:t> </a:t>
            </a:r>
            <a:r>
              <a:rPr lang="en-US" altLang="zh-CN" dirty="0" err="1"/>
              <a:t>tốt</a:t>
            </a:r>
            <a:r>
              <a:rPr lang="en-US" altLang="zh-CN" dirty="0"/>
              <a:t> </a:t>
            </a:r>
            <a:r>
              <a:rPr lang="en-US" altLang="zh-CN" dirty="0" err="1"/>
              <a:t>các</a:t>
            </a:r>
            <a:r>
              <a:rPr lang="en-US" altLang="zh-CN" dirty="0"/>
              <a:t> </a:t>
            </a:r>
            <a:r>
              <a:rPr lang="en-US" altLang="zh-CN" dirty="0" err="1"/>
              <a:t>bạn</a:t>
            </a:r>
            <a:r>
              <a:rPr lang="en-US" altLang="zh-CN" dirty="0"/>
              <a:t> </a:t>
            </a:r>
            <a:r>
              <a:rPr lang="en-US" altLang="zh-CN" dirty="0" err="1"/>
              <a:t>nhé</a:t>
            </a:r>
            <a:r>
              <a:rPr lang="en-US" altLang="zh-CN" dirty="0"/>
              <a:t>. </a:t>
            </a:r>
            <a:r>
              <a:rPr lang="en-US" altLang="zh-CN" dirty="0" err="1"/>
              <a:t>Và</a:t>
            </a:r>
            <a:r>
              <a:rPr lang="en-US" altLang="zh-CN" dirty="0"/>
              <a:t> </a:t>
            </a:r>
            <a:r>
              <a:rPr lang="en-US" altLang="zh-CN" dirty="0" err="1"/>
              <a:t>hãy</a:t>
            </a:r>
            <a:r>
              <a:rPr lang="en-US" altLang="zh-CN" dirty="0"/>
              <a:t> </a:t>
            </a:r>
            <a:r>
              <a:rPr lang="en-US" altLang="zh-CN" dirty="0" err="1"/>
              <a:t>nhớ</a:t>
            </a:r>
            <a:r>
              <a:rPr lang="en-US" altLang="zh-CN" dirty="0"/>
              <a:t> ko </a:t>
            </a:r>
            <a:r>
              <a:rPr lang="en-US" altLang="zh-CN" dirty="0" err="1"/>
              <a:t>quên</a:t>
            </a:r>
            <a:r>
              <a:rPr lang="en-US" altLang="zh-CN" dirty="0"/>
              <a:t> </a:t>
            </a:r>
            <a:r>
              <a:rPr lang="en-US" altLang="zh-CN" dirty="0" err="1"/>
              <a:t>rèn</a:t>
            </a:r>
            <a:r>
              <a:rPr lang="en-US" altLang="zh-CN" dirty="0"/>
              <a:t> </a:t>
            </a:r>
            <a:r>
              <a:rPr lang="en-US" altLang="zh-CN" dirty="0" err="1"/>
              <a:t>chữ</a:t>
            </a:r>
            <a:r>
              <a:rPr lang="en-US" altLang="zh-CN" dirty="0"/>
              <a:t> </a:t>
            </a:r>
            <a:r>
              <a:rPr lang="en-US" altLang="zh-CN" dirty="0" err="1"/>
              <a:t>thật</a:t>
            </a:r>
            <a:r>
              <a:rPr lang="en-US" altLang="zh-CN" dirty="0"/>
              <a:t> </a:t>
            </a:r>
            <a:r>
              <a:rPr lang="en-US" altLang="zh-CN" dirty="0" err="1"/>
              <a:t>đẹp</a:t>
            </a:r>
            <a:r>
              <a:rPr lang="en-US" altLang="zh-CN" dirty="0"/>
              <a:t>, </a:t>
            </a:r>
            <a:r>
              <a:rPr lang="en-US" altLang="zh-CN" dirty="0" err="1"/>
              <a:t>trình</a:t>
            </a:r>
            <a:r>
              <a:rPr lang="en-US" altLang="zh-CN" dirty="0"/>
              <a:t> </a:t>
            </a:r>
            <a:r>
              <a:rPr lang="en-US" altLang="zh-CN" dirty="0" err="1"/>
              <a:t>bày</a:t>
            </a:r>
            <a:r>
              <a:rPr lang="en-US" altLang="zh-CN" dirty="0"/>
              <a:t> </a:t>
            </a:r>
            <a:r>
              <a:rPr lang="en-US" altLang="zh-CN" dirty="0" err="1"/>
              <a:t>đơn</a:t>
            </a:r>
            <a:r>
              <a:rPr lang="en-US" altLang="zh-CN" dirty="0"/>
              <a:t> </a:t>
            </a:r>
            <a:r>
              <a:rPr lang="en-US" altLang="zh-CN" dirty="0" err="1"/>
              <a:t>thật</a:t>
            </a:r>
            <a:r>
              <a:rPr lang="en-US" altLang="zh-CN" dirty="0"/>
              <a:t> </a:t>
            </a:r>
            <a:r>
              <a:rPr lang="en-US" altLang="zh-CN" dirty="0" err="1"/>
              <a:t>sạch</a:t>
            </a:r>
            <a:r>
              <a:rPr lang="en-US" altLang="zh-CN" dirty="0"/>
              <a:t> </a:t>
            </a:r>
            <a:r>
              <a:rPr lang="en-US" altLang="zh-CN" dirty="0" err="1"/>
              <a:t>đẹp</a:t>
            </a:r>
            <a:r>
              <a:rPr lang="en-US" altLang="zh-CN" dirty="0"/>
              <a:t> </a:t>
            </a:r>
            <a:r>
              <a:rPr lang="en-US" altLang="zh-CN" dirty="0" err="1"/>
              <a:t>nha</a:t>
            </a:r>
            <a:r>
              <a:rPr lang="en-US" altLang="zh-CN" dirty="0"/>
              <a:t> </a:t>
            </a:r>
            <a:r>
              <a:rPr lang="en-US" altLang="zh-CN" dirty="0" err="1"/>
              <a:t>các</a:t>
            </a:r>
            <a:r>
              <a:rPr lang="en-US" altLang="zh-CN" dirty="0"/>
              <a:t> </a:t>
            </a:r>
            <a:r>
              <a:rPr lang="en-US" altLang="zh-CN" dirty="0" err="1"/>
              <a:t>bạn</a:t>
            </a:r>
            <a:r>
              <a:rPr lang="en-US" altLang="zh-CN" dirty="0"/>
              <a: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95142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Tiết TLV của chúng ta đến đây là hết rồi – nhấp chuột</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92B679-AE23-4750-8FB0-6513430B8953}"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55468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B195A-0C6E-42C3-A306-35613B280C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750A14-C52D-4193-92DD-6D4D5F2A82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EB39450-F919-4725-8101-91E332EC44F7}"/>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95CF8213-B7B6-4183-B499-669EFC6CDF7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2B293A-F16D-4514-8315-28EA164A0D0B}"/>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931780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D556-0DF1-4470-877B-4599599D446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E794BEA-103C-4CEE-BBC2-3605E1BC963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94E067-85FC-4E67-A98B-B16EC2A17385}"/>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83078BDD-FFDE-4B67-892F-C0D746EB93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A964F3D-9651-4E88-8E19-2B2A133D0537}"/>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412377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77D855-F494-44E0-83B5-6380D7B6D2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7C44B20-6396-43EA-85F6-1EABA6E923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FC60DD-048C-4112-A87E-0E64C675A690}"/>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F46CBF02-A30E-4BB0-B1DD-4F478BB841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457CB1F-EFDD-4576-8539-21D0EC0EC40D}"/>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834065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AA53CA-6DF2-4945-9B5D-206622C6EC77}"/>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04DA8771-061F-4E5A-B296-5E3294898A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430A1377-D059-46FD-84D6-352BCBEE6385}"/>
              </a:ext>
            </a:extLst>
          </p:cNvPr>
          <p:cNvSpPr>
            <a:spLocks noGrp="1"/>
          </p:cNvSpPr>
          <p:nvPr>
            <p:ph type="dt" sz="half" idx="10"/>
          </p:nvPr>
        </p:nvSpPr>
        <p:spPr/>
        <p:txBody>
          <a:bodyPr/>
          <a:lstStyle/>
          <a:p>
            <a:fld id="{9BAF22F2-657B-475C-8B36-7112226E39FD}" type="datetimeFigureOut">
              <a:rPr lang="vi-VN" smtClean="0"/>
              <a:t>09/02/2022</a:t>
            </a:fld>
            <a:endParaRPr lang="vi-VN"/>
          </a:p>
        </p:txBody>
      </p:sp>
      <p:sp>
        <p:nvSpPr>
          <p:cNvPr id="5" name="Chỗ dành sẵn cho Chân trang 4">
            <a:extLst>
              <a:ext uri="{FF2B5EF4-FFF2-40B4-BE49-F238E27FC236}">
                <a16:creationId xmlns:a16="http://schemas.microsoft.com/office/drawing/2014/main" id="{80F391C2-DC1C-486A-BD97-A56B60C79714}"/>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7DE842F2-405B-48EF-8B1F-A0ECC087AA30}"/>
              </a:ext>
            </a:extLst>
          </p:cNvPr>
          <p:cNvSpPr>
            <a:spLocks noGrp="1"/>
          </p:cNvSpPr>
          <p:nvPr>
            <p:ph type="sldNum" sz="quarter" idx="12"/>
          </p:nvPr>
        </p:nvSpPr>
        <p:spPr/>
        <p:txBody>
          <a:bodyPr/>
          <a:lstStyle/>
          <a:p>
            <a:fld id="{41C90710-2A7C-4023-BBDF-6A919F5E8833}" type="slidenum">
              <a:rPr lang="vi-VN" smtClean="0"/>
              <a:t>‹#›</a:t>
            </a:fld>
            <a:endParaRPr lang="vi-VN"/>
          </a:p>
        </p:txBody>
      </p:sp>
    </p:spTree>
    <p:extLst>
      <p:ext uri="{BB962C8B-B14F-4D97-AF65-F5344CB8AC3E}">
        <p14:creationId xmlns:p14="http://schemas.microsoft.com/office/powerpoint/2010/main" val="2393547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95AE567-8C53-4B1C-9B6D-BFA73CDC81E2}" type="datetimeFigureOut">
              <a:rPr lang="en-US"/>
              <a:pPr>
                <a:defRPr/>
              </a:pPr>
              <a:t>2/9/2022</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69C9DDA-FF9A-4F08-96B9-A3026DE100FC}" type="slidenum">
              <a:rPr lang="en-US"/>
              <a:pPr>
                <a:defRPr/>
              </a:pPr>
              <a:t>‹#›</a:t>
            </a:fld>
            <a:endParaRPr lang="en-US"/>
          </a:p>
        </p:txBody>
      </p:sp>
    </p:spTree>
    <p:extLst>
      <p:ext uri="{BB962C8B-B14F-4D97-AF65-F5344CB8AC3E}">
        <p14:creationId xmlns:p14="http://schemas.microsoft.com/office/powerpoint/2010/main" val="627997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896534" y="-31141"/>
            <a:ext cx="1307157" cy="1585276"/>
          </a:xfrm>
          <a:prstGeom prst="rect">
            <a:avLst/>
          </a:prstGeom>
        </p:spPr>
      </p:pic>
    </p:spTree>
    <p:extLst>
      <p:ext uri="{BB962C8B-B14F-4D97-AF65-F5344CB8AC3E}">
        <p14:creationId xmlns:p14="http://schemas.microsoft.com/office/powerpoint/2010/main" val="104512128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3502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8010-E0AB-4D6E-AFB3-92725C46A7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0E277-19E8-4D14-867E-44A8AF58448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2DE-EA1E-4653-B29F-D8F8BDDF96EB}"/>
              </a:ext>
            </a:extLst>
          </p:cNvPr>
          <p:cNvSpPr>
            <a:spLocks noGrp="1"/>
          </p:cNvSpPr>
          <p:nvPr>
            <p:ph type="dt" sz="half" idx="10"/>
          </p:nvPr>
        </p:nvSpPr>
        <p:spPr/>
        <p:txBody>
          <a:bodyPr/>
          <a:lstStyle/>
          <a:p>
            <a:fld id="{EA814241-98AD-438B-B05C-328ECD8A0870}" type="datetimeFigureOut">
              <a:rPr lang="en-US" smtClean="0"/>
              <a:t>2/9/2022</a:t>
            </a:fld>
            <a:endParaRPr lang="en-US"/>
          </a:p>
        </p:txBody>
      </p:sp>
      <p:sp>
        <p:nvSpPr>
          <p:cNvPr id="5" name="Footer Placeholder 4">
            <a:extLst>
              <a:ext uri="{FF2B5EF4-FFF2-40B4-BE49-F238E27FC236}">
                <a16:creationId xmlns:a16="http://schemas.microsoft.com/office/drawing/2014/main" id="{E0509174-B6AD-495D-A58A-FFBC2297A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215B02-CE38-4FB1-998D-55195529C5E5}"/>
              </a:ext>
            </a:extLst>
          </p:cNvPr>
          <p:cNvSpPr>
            <a:spLocks noGrp="1"/>
          </p:cNvSpPr>
          <p:nvPr>
            <p:ph type="sldNum" sz="quarter" idx="12"/>
          </p:nvPr>
        </p:nvSpPr>
        <p:spPr/>
        <p:txBody>
          <a:bodyPr/>
          <a:lstStyle/>
          <a:p>
            <a:fld id="{3E9786B0-13C4-4A31-AE1E-DF7FFAD47FF2}" type="slidenum">
              <a:rPr lang="en-US" smtClean="0"/>
              <a:t>‹#›</a:t>
            </a:fld>
            <a:endParaRPr lang="en-US"/>
          </a:p>
        </p:txBody>
      </p:sp>
    </p:spTree>
    <p:extLst>
      <p:ext uri="{BB962C8B-B14F-4D97-AF65-F5344CB8AC3E}">
        <p14:creationId xmlns:p14="http://schemas.microsoft.com/office/powerpoint/2010/main" val="125787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77425-DF33-4AB1-90A0-15B1A92DADF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8E7997-17E9-4F49-8C45-316D785175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1FB65E-976B-40AA-B288-21DE6B780D19}"/>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A222BCDA-F883-4536-B3EF-84943EBD3B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2223DE-CDC8-4882-A758-1D87B8F9DCFB}"/>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217951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973BB-F2DB-4D72-AE10-09B427770B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30BF2CC-CEE7-4D7F-AA60-4FCC1568FD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9CD66-12B0-4C49-A416-81A1DEF29E1C}"/>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50240AB5-3044-427A-8120-DCF5319A8B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3AAC2A-D0EF-4337-BFD2-FDF6036D59C2}"/>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339018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F2DE2-14BD-4904-A978-4C01D44F546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180B62-5815-4A16-88D4-D0B0DE6966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C51F7E0-D7AA-41BC-9167-92A0EB540D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BE96C5-6F45-4654-8E04-129B45E912AE}"/>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6" name="Footer Placeholder 5">
            <a:extLst>
              <a:ext uri="{FF2B5EF4-FFF2-40B4-BE49-F238E27FC236}">
                <a16:creationId xmlns:a16="http://schemas.microsoft.com/office/drawing/2014/main" id="{487A52AA-F971-4A84-8067-D7EA0C1475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4F2099-C736-4641-A1F4-9A3711AAE669}"/>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3390592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D69F6-6F9D-4E1F-9054-78FBA92B7D9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BCEF64-363E-4139-B529-47EF540333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E0F671-9F20-4619-A774-4092C01C0B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EDE7288-230E-4088-909A-DA3380DABF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F79062-F710-466A-BC09-709C6C69CF4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BBF589-16D7-4CF7-99D9-100E5DC39A49}"/>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8" name="Footer Placeholder 7">
            <a:extLst>
              <a:ext uri="{FF2B5EF4-FFF2-40B4-BE49-F238E27FC236}">
                <a16:creationId xmlns:a16="http://schemas.microsoft.com/office/drawing/2014/main" id="{E2B92E72-15B6-4654-8126-19AC8FF9BE0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6BFE0A6-2203-4E2C-9F80-DEC21284BBA4}"/>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613685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8551-E8A2-4044-848F-53697BA3C6B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044BC24-DF62-48FF-8621-A4DF25407D43}"/>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4" name="Footer Placeholder 3">
            <a:extLst>
              <a:ext uri="{FF2B5EF4-FFF2-40B4-BE49-F238E27FC236}">
                <a16:creationId xmlns:a16="http://schemas.microsoft.com/office/drawing/2014/main" id="{5BF2A2A7-0A63-41A2-89C3-307E75F1302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CBE045-79BC-4EC4-A0DC-8BE0ACE3B9A7}"/>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3445669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7145D2-88FD-4D13-A984-B2594F28509F}"/>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3" name="Footer Placeholder 2">
            <a:extLst>
              <a:ext uri="{FF2B5EF4-FFF2-40B4-BE49-F238E27FC236}">
                <a16:creationId xmlns:a16="http://schemas.microsoft.com/office/drawing/2014/main" id="{EC7647D4-BF6C-4EAB-8E2F-3BF380B48E8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66D1100-56AE-4A4E-B4A2-7C99CC264DD5}"/>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406038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22634-5AA1-4723-B624-A76D0F6D51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C3ECA7-A8C1-44F0-9540-7F841B76E4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6E3FD5-ED89-4029-B120-ACC09FCAE8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CDD37A-FDD6-4C1E-8CA2-01A300C24F83}"/>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6" name="Footer Placeholder 5">
            <a:extLst>
              <a:ext uri="{FF2B5EF4-FFF2-40B4-BE49-F238E27FC236}">
                <a16:creationId xmlns:a16="http://schemas.microsoft.com/office/drawing/2014/main" id="{A06EE98C-1B5D-4E38-9651-CC8F1ABC86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F6BF4D-7FD5-44A0-8851-CB35193475E1}"/>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1684298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AEEA1-6389-42DD-AE01-8372BAE92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AA9E431-0A90-45B3-BBC2-99C4D354F6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723A10BE-73C7-449D-9E94-B8C8938D48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E0CB0-475A-457B-A3CD-16C3FC7CD1C5}"/>
              </a:ext>
            </a:extLst>
          </p:cNvPr>
          <p:cNvSpPr>
            <a:spLocks noGrp="1"/>
          </p:cNvSpPr>
          <p:nvPr>
            <p:ph type="dt" sz="half" idx="10"/>
          </p:nvPr>
        </p:nvSpPr>
        <p:spPr/>
        <p:txBody>
          <a:bodyPr/>
          <a:lstStyle/>
          <a:p>
            <a:fld id="{0DBD3DBD-A036-4D48-AC90-8CEC9832C251}" type="datetimeFigureOut">
              <a:rPr lang="en-GB" smtClean="0"/>
              <a:t>09/02/2022</a:t>
            </a:fld>
            <a:endParaRPr lang="en-GB"/>
          </a:p>
        </p:txBody>
      </p:sp>
      <p:sp>
        <p:nvSpPr>
          <p:cNvPr id="6" name="Footer Placeholder 5">
            <a:extLst>
              <a:ext uri="{FF2B5EF4-FFF2-40B4-BE49-F238E27FC236}">
                <a16:creationId xmlns:a16="http://schemas.microsoft.com/office/drawing/2014/main" id="{F6E709E3-657E-4403-AB06-664156999C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3ABF47C-A248-4C25-806A-9E1E02A7EDA1}"/>
              </a:ext>
            </a:extLst>
          </p:cNvPr>
          <p:cNvSpPr>
            <a:spLocks noGrp="1"/>
          </p:cNvSpPr>
          <p:nvPr>
            <p:ph type="sldNum" sz="quarter" idx="12"/>
          </p:nvPr>
        </p:nvSpPr>
        <p:spPr/>
        <p:txBody>
          <a:bodyPr/>
          <a:lstStyle/>
          <a:p>
            <a:fld id="{731F1AA0-3850-4538-A2C2-A01E7CB87F96}" type="slidenum">
              <a:rPr lang="en-GB" smtClean="0"/>
              <a:t>‹#›</a:t>
            </a:fld>
            <a:endParaRPr lang="en-GB"/>
          </a:p>
        </p:txBody>
      </p:sp>
    </p:spTree>
    <p:extLst>
      <p:ext uri="{BB962C8B-B14F-4D97-AF65-F5344CB8AC3E}">
        <p14:creationId xmlns:p14="http://schemas.microsoft.com/office/powerpoint/2010/main" val="2889872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14.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6.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5ED829-9F17-4FB5-BD27-E6304B14FF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278925D-DFA7-48A7-8D38-E2753B5D52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66500F-059C-43F0-813E-C06736EFA5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BD3DBD-A036-4D48-AC90-8CEC9832C251}" type="datetimeFigureOut">
              <a:rPr lang="en-GB" smtClean="0"/>
              <a:t>09/02/2022</a:t>
            </a:fld>
            <a:endParaRPr lang="en-GB"/>
          </a:p>
        </p:txBody>
      </p:sp>
      <p:sp>
        <p:nvSpPr>
          <p:cNvPr id="5" name="Footer Placeholder 4">
            <a:extLst>
              <a:ext uri="{FF2B5EF4-FFF2-40B4-BE49-F238E27FC236}">
                <a16:creationId xmlns:a16="http://schemas.microsoft.com/office/drawing/2014/main" id="{04EB7FCA-7A1C-4654-857E-DB2EF15E5A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D92C23B-C675-4954-BAD6-83C2966A05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1F1AA0-3850-4538-A2C2-A01E7CB87F96}" type="slidenum">
              <a:rPr lang="en-GB" smtClean="0"/>
              <a:t>‹#›</a:t>
            </a:fld>
            <a:endParaRPr lang="en-GB"/>
          </a:p>
        </p:txBody>
      </p:sp>
    </p:spTree>
    <p:extLst>
      <p:ext uri="{BB962C8B-B14F-4D97-AF65-F5344CB8AC3E}">
        <p14:creationId xmlns:p14="http://schemas.microsoft.com/office/powerpoint/2010/main" val="189449866"/>
      </p:ext>
    </p:extLst>
  </p:cSld>
  <p:clrMap bg1="lt1" tx1="dk1" bg2="lt2" tx2="dk2" accent1="accent1" accent2="accent2" accent3="accent3" accent4="accent4" accent5="accent5" accent6="accent6" hlink="hlink" folHlink="folHlink"/>
  <p:sldLayoutIdLst>
    <p:sldLayoutId id="2147483649" r:id="rId1"/>
    <p:sldLayoutId id="2147484043"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8E9D720F-37C5-4AAA-A4F2-62F6A45CE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CDBC5E5C-EF1C-4711-8415-0CC30BF604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9F27B718-33CB-44D6-B0F1-743F6703B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AF22F2-657B-475C-8B36-7112226E39FD}" type="datetimeFigureOut">
              <a:rPr lang="vi-VN" smtClean="0"/>
              <a:t>09/02/2022</a:t>
            </a:fld>
            <a:endParaRPr lang="vi-VN"/>
          </a:p>
        </p:txBody>
      </p:sp>
      <p:sp>
        <p:nvSpPr>
          <p:cNvPr id="5" name="Chỗ dành sẵn cho Chân trang 4">
            <a:extLst>
              <a:ext uri="{FF2B5EF4-FFF2-40B4-BE49-F238E27FC236}">
                <a16:creationId xmlns:a16="http://schemas.microsoft.com/office/drawing/2014/main" id="{EB9FE1ED-C866-4C61-AA2B-3E6DC17005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B7565386-0E36-4503-AEA7-EFD2B65964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90710-2A7C-4023-BBDF-6A919F5E8833}" type="slidenum">
              <a:rPr lang="vi-VN" smtClean="0"/>
              <a:t>‹#›</a:t>
            </a:fld>
            <a:endParaRPr lang="vi-VN"/>
          </a:p>
        </p:txBody>
      </p:sp>
    </p:spTree>
    <p:extLst>
      <p:ext uri="{BB962C8B-B14F-4D97-AF65-F5344CB8AC3E}">
        <p14:creationId xmlns:p14="http://schemas.microsoft.com/office/powerpoint/2010/main" val="3627619611"/>
      </p:ext>
    </p:extLst>
  </p:cSld>
  <p:clrMap bg1="lt1" tx1="dk1" bg2="lt2" tx2="dk2" accent1="accent1" accent2="accent2" accent3="accent3" accent4="accent4" accent5="accent5" accent6="accent6" hlink="hlink" folHlink="folHlink"/>
  <p:sldLayoutIdLst>
    <p:sldLayoutId id="2147483666" r:id="rId1"/>
    <p:sldLayoutId id="214748404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30820CF-B880-4189-942D-D702A7CBA730}" type="datetimeFigureOut">
              <a:rPr lang="zh-CN" altLang="en-US" smtClean="0"/>
              <a:t>2022/2/9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0C913308-F349-4B6D-A68A-DD1791B4A57B}" type="slidenum">
              <a:rPr lang="zh-CN" altLang="en-US" smtClean="0"/>
              <a:t>‹#›</a:t>
            </a:fld>
            <a:endParaRPr lang="zh-CN" altLang="en-US"/>
          </a:p>
        </p:txBody>
      </p:sp>
      <p:pic>
        <p:nvPicPr>
          <p:cNvPr id="12" name="图片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22909" b="71307"/>
          <a:stretch/>
        </p:blipFill>
        <p:spPr>
          <a:xfrm>
            <a:off x="7364122" y="4543119"/>
            <a:ext cx="4827879" cy="2317000"/>
          </a:xfrm>
          <a:prstGeom prst="rect">
            <a:avLst/>
          </a:prstGeom>
        </p:spPr>
      </p:pic>
      <p:sp>
        <p:nvSpPr>
          <p:cNvPr id="7" name="矩形 6">
            <a:extLst>
              <a:ext uri="{FF2B5EF4-FFF2-40B4-BE49-F238E27FC236}">
                <a16:creationId xmlns:a16="http://schemas.microsoft.com/office/drawing/2014/main" id="{42643604-4AA1-431F-A3FD-A92279CD9E87}"/>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 bg1="lt1" tx1="dk1" bg2="lt2" tx2="dk2" accent1="accent1" accent2="accent2" accent3="accent3" accent4="accent4" accent5="accent5" accent6="accent6" hlink="hlink" folHlink="folHlink"/>
  <p:sldLayoutIdLst>
    <p:sldLayoutId id="2147483661" r:id="rId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549AC3B-8A2E-40D6-A780-08D11F77D1A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C9793F37-695C-43B8-BB63-F234B70AA66F}"/>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E0A3A97A-9BB4-4050-B3B6-3DB948C751FE}"/>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cs typeface="Arial" charset="0"/>
              </a:defRPr>
            </a:lvl1pPr>
          </a:lstStyle>
          <a:p>
            <a:pPr>
              <a:defRPr/>
            </a:pPr>
            <a:endParaRPr lang="en-US"/>
          </a:p>
        </p:txBody>
      </p:sp>
      <p:sp>
        <p:nvSpPr>
          <p:cNvPr id="5" name="Footer Placeholder 4">
            <a:extLst>
              <a:ext uri="{FF2B5EF4-FFF2-40B4-BE49-F238E27FC236}">
                <a16:creationId xmlns:a16="http://schemas.microsoft.com/office/drawing/2014/main" id="{A730B9BD-A681-442C-A6A9-EBD4183614A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A63601C8-CBC1-47DB-B95C-16D9EA614417}"/>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9C5A6729-6729-4F57-A0CA-9E3ACFC974A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4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2931F4-194C-4DD9-9505-42FC048612EF}" type="datetimeFigureOut">
              <a:rPr lang="zh-CN" altLang="en-US" smtClean="0"/>
              <a:t>2022/2/9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AB2A2D-5054-49A2-BEE4-C9F6B6DAB1ED}"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10623629"/>
      </p:ext>
    </p:extLst>
  </p:cSld>
  <p:clrMap bg1="lt1" tx1="dk1" bg2="lt2" tx2="dk2" accent1="accent1" accent2="accent2" accent3="accent3" accent4="accent4" accent5="accent5" accent6="accent6" hlink="hlink" folHlink="folHlink"/>
  <p:sldLayoutIdLst>
    <p:sldLayoutId id="2147483709"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9.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hemeOverride" Target="../theme/themeOverride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gif"/></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2.xml"/><Relationship Id="rId7" Type="http://schemas.openxmlformats.org/officeDocument/2006/relationships/image" Target="../media/image12.png"/><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gif"/></Relationships>
</file>

<file path=ppt/slides/_rels/slide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hemeOverride" Target="../theme/themeOverride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hemeOverride" Target="../theme/themeOverride3.xml"/></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14.gif"/><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7" y="0"/>
            <a:ext cx="1216448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524000" y="2743200"/>
            <a:ext cx="8839200" cy="2133600"/>
          </a:xfrm>
          <a:prstGeom prst="rect">
            <a:avLst/>
          </a:prstGeom>
        </p:spPr>
        <p:style>
          <a:lnRef idx="3">
            <a:schemeClr val="lt1"/>
          </a:lnRef>
          <a:fillRef idx="1">
            <a:schemeClr val="accent5"/>
          </a:fillRef>
          <a:effectRef idx="1">
            <a:schemeClr val="accent5"/>
          </a:effectRef>
          <a:fontRef idx="minor">
            <a:schemeClr val="lt1"/>
          </a:fontRef>
        </p:style>
        <p:txBody>
          <a:bodyPr anchor="ctr"/>
          <a:lstStyle/>
          <a:p>
            <a:pPr algn="ctr">
              <a:defRPr/>
            </a:pPr>
            <a:r>
              <a:rPr lang="en-US" sz="4800" b="1" dirty="0">
                <a:solidFill>
                  <a:schemeClr val="bg1"/>
                </a:solidFill>
                <a:latin typeface="Times New Roman" pitchFamily="18" charset="0"/>
                <a:cs typeface="Times New Roman" pitchFamily="18" charset="0"/>
              </a:rPr>
              <a:t>TẬP LÀM VĂN</a:t>
            </a:r>
          </a:p>
          <a:p>
            <a:pPr algn="ctr">
              <a:defRPr/>
            </a:pPr>
            <a:r>
              <a:rPr lang="en-US" sz="4800" b="1" dirty="0">
                <a:solidFill>
                  <a:schemeClr val="bg1"/>
                </a:solidFill>
                <a:latin typeface="Times New Roman" pitchFamily="18" charset="0"/>
                <a:cs typeface="Times New Roman" pitchFamily="18" charset="0"/>
              </a:rPr>
              <a:t>LỚP 3</a:t>
            </a:r>
          </a:p>
        </p:txBody>
      </p:sp>
      <p:sp>
        <p:nvSpPr>
          <p:cNvPr id="12292" name="WordArt 14"/>
          <p:cNvSpPr>
            <a:spLocks noChangeArrowheads="1" noChangeShapeType="1" noTextEdit="1"/>
          </p:cNvSpPr>
          <p:nvPr/>
        </p:nvSpPr>
        <p:spPr bwMode="auto">
          <a:xfrm>
            <a:off x="154517" y="762000"/>
            <a:ext cx="11021483" cy="1676400"/>
          </a:xfrm>
          <a:prstGeom prst="rect">
            <a:avLst/>
          </a:prstGeom>
        </p:spPr>
        <p:txBody>
          <a:bodyPr wrap="none" fromWordArt="1">
            <a:prstTxWarp prst="textPlain">
              <a:avLst>
                <a:gd name="adj" fmla="val 50000"/>
              </a:avLst>
            </a:prstTxWarp>
          </a:bodyPr>
          <a:lstStyle/>
          <a:p>
            <a:pPr algn="ctr"/>
            <a:r>
              <a:rPr lang="vi-VN" sz="3600" kern="10" dirty="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TRƯỜNG TIỂU HỌC </a:t>
            </a:r>
            <a:r>
              <a:rPr lang="en-US" sz="3600" kern="1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PHÙ ĐỔNG</a:t>
            </a:r>
            <a:endParaRPr lang="en-US" sz="3600" kern="10" dirty="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Tree>
    <p:extLst>
      <p:ext uri="{BB962C8B-B14F-4D97-AF65-F5344CB8AC3E}">
        <p14:creationId xmlns:p14="http://schemas.microsoft.com/office/powerpoint/2010/main" val="29494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Horizontal)">
                                      <p:cBhvr>
                                        <p:cTn id="7" dur="500"/>
                                        <p:tgtEl>
                                          <p:spTgt spid="4">
                                            <p:txEl>
                                              <p:pRg st="0" end="0"/>
                                            </p:txEl>
                                          </p:spTgt>
                                        </p:tgtEl>
                                      </p:cBhvr>
                                    </p:animEffect>
                                  </p:childTnLst>
                                </p:cTn>
                              </p:par>
                              <p:par>
                                <p:cTn id="8" presetID="16" presetClass="entr" presetSubtype="2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barn(inHorizontal)">
                                      <p:cBhvr>
                                        <p:cTn id="1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313" y="-131113"/>
            <a:ext cx="7331471" cy="2422149"/>
          </a:xfrm>
          <a:prstGeom prst="rect">
            <a:avLst/>
          </a:prstGeom>
        </p:spPr>
      </p:pic>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588" y="4976605"/>
            <a:ext cx="5623760" cy="1918264"/>
          </a:xfrm>
          <a:prstGeom prst="rect">
            <a:avLst/>
          </a:prstGeom>
        </p:spPr>
      </p:pic>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88237"/>
            <a:ext cx="12160488" cy="2569764"/>
          </a:xfrm>
          <a:prstGeom prst="rect">
            <a:avLst/>
          </a:prstGeom>
        </p:spPr>
      </p:pic>
      <p:pic>
        <p:nvPicPr>
          <p:cNvPr id="37" name="图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217355"/>
            <a:ext cx="12192000" cy="2643343"/>
          </a:xfrm>
          <a:prstGeom prst="rect">
            <a:avLst/>
          </a:prstGeom>
        </p:spPr>
      </p:pic>
      <p:pic>
        <p:nvPicPr>
          <p:cNvPr id="6" name="Picture 5">
            <a:extLst>
              <a:ext uri="{FF2B5EF4-FFF2-40B4-BE49-F238E27FC236}">
                <a16:creationId xmlns:a16="http://schemas.microsoft.com/office/drawing/2014/main" id="{B17D0620-EF06-4A11-9245-99106CE864F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7471" r="50000" b="38505"/>
          <a:stretch/>
        </p:blipFill>
        <p:spPr>
          <a:xfrm>
            <a:off x="-153778" y="-251616"/>
            <a:ext cx="8913049" cy="4282609"/>
          </a:xfrm>
          <a:prstGeom prst="rect">
            <a:avLst/>
          </a:prstGeom>
        </p:spPr>
      </p:pic>
      <p:pic>
        <p:nvPicPr>
          <p:cNvPr id="19" name="Picture 2" descr="College Life Work Sticker">
            <a:extLst>
              <a:ext uri="{FF2B5EF4-FFF2-40B4-BE49-F238E27FC236}">
                <a16:creationId xmlns:a16="http://schemas.microsoft.com/office/drawing/2014/main" id="{2DDF90A4-90B8-497B-965C-9B9CB0F094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682" y="3717033"/>
            <a:ext cx="3119671" cy="3119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2534A-5189-4348-ADF5-39BA4989CAAF}"/>
              </a:ext>
            </a:extLst>
          </p:cNvPr>
          <p:cNvSpPr txBox="1"/>
          <p:nvPr/>
        </p:nvSpPr>
        <p:spPr>
          <a:xfrm>
            <a:off x="3070989" y="806791"/>
            <a:ext cx="3632128" cy="2123658"/>
          </a:xfrm>
          <a:prstGeom prst="rect">
            <a:avLst/>
          </a:prstGeom>
          <a:noFill/>
        </p:spPr>
        <p:txBody>
          <a:bodyPr wrap="square" rtlCol="0">
            <a:spAutoFit/>
          </a:bodyPr>
          <a:ls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vi-VN" sz="66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Củng cố kiến thức</a:t>
            </a:r>
            <a:endParaRPr kumimoji="0" lang="en-US" sz="66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9945426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b="-9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ADBDE96D-0456-4C4B-A7AD-179A5443A647}"/>
              </a:ext>
            </a:extLst>
          </p:cNvPr>
          <p:cNvSpPr txBox="1"/>
          <p:nvPr/>
        </p:nvSpPr>
        <p:spPr>
          <a:xfrm>
            <a:off x="5636301" y="2968052"/>
            <a:ext cx="65" cy="276999"/>
          </a:xfrm>
          <a:prstGeom prst="rect">
            <a:avLst/>
          </a:prstGeom>
          <a:noFill/>
        </p:spPr>
        <p:txBody>
          <a:bodyPr wrap="none" lIns="0" tIns="0" rIns="0" bIns="0" rtlCol="0">
            <a:spAutoFit/>
          </a:bodyPr>
          <a:lstStyle/>
          <a:p>
            <a:endParaRPr lang="vi-VN" dirty="0"/>
          </a:p>
        </p:txBody>
      </p:sp>
      <p:sp>
        <p:nvSpPr>
          <p:cNvPr id="5" name="Hộp Văn bản 4">
            <a:extLst>
              <a:ext uri="{FF2B5EF4-FFF2-40B4-BE49-F238E27FC236}">
                <a16:creationId xmlns:a16="http://schemas.microsoft.com/office/drawing/2014/main" id="{4A7DC6CA-E30A-4ADC-9EDC-561A67C0032F}"/>
              </a:ext>
            </a:extLst>
          </p:cNvPr>
          <p:cNvSpPr txBox="1"/>
          <p:nvPr/>
        </p:nvSpPr>
        <p:spPr>
          <a:xfrm>
            <a:off x="862836" y="1859340"/>
            <a:ext cx="10911242" cy="1569660"/>
          </a:xfrm>
          <a:prstGeom prst="rect">
            <a:avLst/>
          </a:prstGeom>
          <a:noFill/>
        </p:spPr>
        <p:txBody>
          <a:bodyPr wrap="square" rtlCol="0">
            <a:spAutoFit/>
          </a:bodyPr>
          <a:lstStyle/>
          <a:p>
            <a:pPr algn="ctr"/>
            <a:r>
              <a:rPr lang="en-US" sz="8800" b="1">
                <a:solidFill>
                  <a:schemeClr val="tx2">
                    <a:lumMod val="50000"/>
                  </a:schemeClr>
                </a:solidFill>
                <a:latin typeface="HP001 4 hàng" panose="020B0603050302020204" pitchFamily="34" charset="0"/>
              </a:rPr>
              <a:t>Hẹn gặp lại các bạn</a:t>
            </a:r>
            <a:r>
              <a:rPr lang="en-US" sz="9600" b="1">
                <a:solidFill>
                  <a:schemeClr val="accent1"/>
                </a:solidFill>
                <a:latin typeface="HP-005" panose="020B0603050302020204" pitchFamily="34" charset="0"/>
              </a:rPr>
              <a:t>!</a:t>
            </a:r>
            <a:endParaRPr lang="vi-VN" sz="9600" b="1" dirty="0">
              <a:solidFill>
                <a:schemeClr val="accent1"/>
              </a:solidFill>
            </a:endParaRPr>
          </a:p>
        </p:txBody>
      </p:sp>
    </p:spTree>
    <p:extLst>
      <p:ext uri="{BB962C8B-B14F-4D97-AF65-F5344CB8AC3E}">
        <p14:creationId xmlns:p14="http://schemas.microsoft.com/office/powerpoint/2010/main" val="17976296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Google Shape;226;p40">
            <a:extLst>
              <a:ext uri="{FF2B5EF4-FFF2-40B4-BE49-F238E27FC236}">
                <a16:creationId xmlns:a16="http://schemas.microsoft.com/office/drawing/2014/main" id="{1393AAB0-2235-4BD9-BDA7-8448DCAB6174}"/>
              </a:ext>
            </a:extLst>
          </p:cNvPr>
          <p:cNvSpPr>
            <a:spLocks/>
          </p:cNvSpPr>
          <p:nvPr/>
        </p:nvSpPr>
        <p:spPr bwMode="auto">
          <a:xfrm>
            <a:off x="9193214" y="1922463"/>
            <a:ext cx="1030287" cy="823912"/>
          </a:xfrm>
          <a:custGeom>
            <a:avLst/>
            <a:gdLst>
              <a:gd name="T0" fmla="*/ 108390883 w 61461"/>
              <a:gd name="T1" fmla="*/ 0 h 49059"/>
              <a:gd name="T2" fmla="*/ 50257273 w 61461"/>
              <a:gd name="T3" fmla="*/ 58314996 h 49059"/>
              <a:gd name="T4" fmla="*/ 52122873 w 61461"/>
              <a:gd name="T5" fmla="*/ 72856869 h 49059"/>
              <a:gd name="T6" fmla="*/ 50257273 w 61461"/>
              <a:gd name="T7" fmla="*/ 72856869 h 49059"/>
              <a:gd name="T8" fmla="*/ 4778 w 61461"/>
              <a:gd name="T9" fmla="*/ 123389299 h 49059"/>
              <a:gd name="T10" fmla="*/ 42668677 w 61461"/>
              <a:gd name="T11" fmla="*/ 173495271 h 49059"/>
              <a:gd name="T12" fmla="*/ 42668677 w 61461"/>
              <a:gd name="T13" fmla="*/ 174073196 h 49059"/>
              <a:gd name="T14" fmla="*/ 100660654 w 61461"/>
              <a:gd name="T15" fmla="*/ 232383406 h 49059"/>
              <a:gd name="T16" fmla="*/ 147908049 w 61461"/>
              <a:gd name="T17" fmla="*/ 207908338 h 49059"/>
              <a:gd name="T18" fmla="*/ 182559025 w 61461"/>
              <a:gd name="T19" fmla="*/ 224894438 h 49059"/>
              <a:gd name="T20" fmla="*/ 226659720 w 61461"/>
              <a:gd name="T21" fmla="*/ 183286319 h 49059"/>
              <a:gd name="T22" fmla="*/ 245417210 w 61461"/>
              <a:gd name="T23" fmla="*/ 187459503 h 49059"/>
              <a:gd name="T24" fmla="*/ 289517905 w 61461"/>
              <a:gd name="T25" fmla="*/ 143118061 h 49059"/>
              <a:gd name="T26" fmla="*/ 252718617 w 61461"/>
              <a:gd name="T27" fmla="*/ 99492156 h 49059"/>
              <a:gd name="T28" fmla="*/ 254579457 w 61461"/>
              <a:gd name="T29" fmla="*/ 84803333 h 49059"/>
              <a:gd name="T30" fmla="*/ 196591956 w 61461"/>
              <a:gd name="T31" fmla="*/ 26493123 h 49059"/>
              <a:gd name="T32" fmla="*/ 162515642 w 61461"/>
              <a:gd name="T33" fmla="*/ 37581868 h 49059"/>
              <a:gd name="T34" fmla="*/ 108390883 w 61461"/>
              <a:gd name="T35" fmla="*/ 0 h 490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nvGrpSpPr>
          <p:cNvPr id="19459" name="Google Shape;227;p40">
            <a:extLst>
              <a:ext uri="{FF2B5EF4-FFF2-40B4-BE49-F238E27FC236}">
                <a16:creationId xmlns:a16="http://schemas.microsoft.com/office/drawing/2014/main" id="{951F780D-FCF6-45C1-8C03-4D25B69CFE1F}"/>
              </a:ext>
            </a:extLst>
          </p:cNvPr>
          <p:cNvGrpSpPr>
            <a:grpSpLocks/>
          </p:cNvGrpSpPr>
          <p:nvPr/>
        </p:nvGrpSpPr>
        <p:grpSpPr bwMode="auto">
          <a:xfrm>
            <a:off x="1846263" y="2257425"/>
            <a:ext cx="1943100" cy="2247900"/>
            <a:chOff x="5293245" y="6083019"/>
            <a:chExt cx="1941885" cy="2248761"/>
          </a:xfrm>
        </p:grpSpPr>
        <p:sp>
          <p:nvSpPr>
            <p:cNvPr id="19740" name="Google Shape;228;p40">
              <a:extLst>
                <a:ext uri="{FF2B5EF4-FFF2-40B4-BE49-F238E27FC236}">
                  <a16:creationId xmlns:a16="http://schemas.microsoft.com/office/drawing/2014/main" id="{C5FBFAEA-5F5F-4FC8-B072-FC653D4473C1}"/>
                </a:ext>
              </a:extLst>
            </p:cNvPr>
            <p:cNvSpPr>
              <a:spLocks/>
            </p:cNvSpPr>
            <p:nvPr/>
          </p:nvSpPr>
          <p:spPr bwMode="auto">
            <a:xfrm>
              <a:off x="5874526" y="7937279"/>
              <a:ext cx="271002" cy="394502"/>
            </a:xfrm>
            <a:custGeom>
              <a:avLst/>
              <a:gdLst>
                <a:gd name="T0" fmla="*/ 188555141 w 10274"/>
                <a:gd name="T1" fmla="*/ 18095 h 14956"/>
                <a:gd name="T2" fmla="*/ 188555141 w 10274"/>
                <a:gd name="T3" fmla="*/ 18095 h 14956"/>
                <a:gd name="T4" fmla="*/ 0 w 10274"/>
                <a:gd name="T5" fmla="*/ 47423197 h 14956"/>
                <a:gd name="T6" fmla="*/ 25106170 w 10274"/>
                <a:gd name="T7" fmla="*/ 274465719 h 14956"/>
                <a:gd name="T8" fmla="*/ 146710813 w 10274"/>
                <a:gd name="T9" fmla="*/ 274465719 h 14956"/>
                <a:gd name="T10" fmla="*/ 188555141 w 10274"/>
                <a:gd name="T11" fmla="*/ 18095 h 14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1" name="Google Shape;229;p40">
              <a:extLst>
                <a:ext uri="{FF2B5EF4-FFF2-40B4-BE49-F238E27FC236}">
                  <a16:creationId xmlns:a16="http://schemas.microsoft.com/office/drawing/2014/main" id="{6199CA7B-F478-45D6-94EE-5C5B2AE24E91}"/>
                </a:ext>
              </a:extLst>
            </p:cNvPr>
            <p:cNvSpPr>
              <a:spLocks/>
            </p:cNvSpPr>
            <p:nvPr/>
          </p:nvSpPr>
          <p:spPr bwMode="auto">
            <a:xfrm>
              <a:off x="5856880" y="7757701"/>
              <a:ext cx="315923" cy="247764"/>
            </a:xfrm>
            <a:custGeom>
              <a:avLst/>
              <a:gdLst>
                <a:gd name="T0" fmla="*/ 219810107 w 11977"/>
                <a:gd name="T1" fmla="*/ 0 h 9393"/>
                <a:gd name="T2" fmla="*/ 18095 w 11977"/>
                <a:gd name="T3" fmla="*/ 64711800 h 9393"/>
                <a:gd name="T4" fmla="*/ 12278265 w 11977"/>
                <a:gd name="T5" fmla="*/ 172369491 h 9393"/>
                <a:gd name="T6" fmla="*/ 200833625 w 11977"/>
                <a:gd name="T7" fmla="*/ 124964375 h 9393"/>
                <a:gd name="T8" fmla="*/ 219810107 w 11977"/>
                <a:gd name="T9" fmla="*/ 0 h 93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2" name="Google Shape;230;p40">
              <a:extLst>
                <a:ext uri="{FF2B5EF4-FFF2-40B4-BE49-F238E27FC236}">
                  <a16:creationId xmlns:a16="http://schemas.microsoft.com/office/drawing/2014/main" id="{3C67235F-B023-4F78-AE47-3BCD9A70FFE3}"/>
                </a:ext>
              </a:extLst>
            </p:cNvPr>
            <p:cNvSpPr>
              <a:spLocks/>
            </p:cNvSpPr>
            <p:nvPr/>
          </p:nvSpPr>
          <p:spPr bwMode="auto">
            <a:xfrm>
              <a:off x="5678093" y="6086027"/>
              <a:ext cx="215689" cy="360000"/>
            </a:xfrm>
            <a:custGeom>
              <a:avLst/>
              <a:gdLst>
                <a:gd name="T0" fmla="*/ 139462972 w 8177"/>
                <a:gd name="T1" fmla="*/ 0 h 13648"/>
                <a:gd name="T2" fmla="*/ 0 w 8177"/>
                <a:gd name="T3" fmla="*/ 27345229 h 13648"/>
                <a:gd name="T4" fmla="*/ 150070719 w 8177"/>
                <a:gd name="T5" fmla="*/ 250477940 h 13648"/>
                <a:gd name="T6" fmla="*/ 139462972 w 8177"/>
                <a:gd name="T7" fmla="*/ 0 h 13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3" name="Google Shape;231;p40">
              <a:extLst>
                <a:ext uri="{FF2B5EF4-FFF2-40B4-BE49-F238E27FC236}">
                  <a16:creationId xmlns:a16="http://schemas.microsoft.com/office/drawing/2014/main" id="{12701C89-301B-4F9B-8100-BDD784AB1B47}"/>
                </a:ext>
              </a:extLst>
            </p:cNvPr>
            <p:cNvSpPr>
              <a:spLocks/>
            </p:cNvSpPr>
            <p:nvPr/>
          </p:nvSpPr>
          <p:spPr bwMode="auto">
            <a:xfrm>
              <a:off x="5306065" y="6265605"/>
              <a:ext cx="623801" cy="844291"/>
            </a:xfrm>
            <a:custGeom>
              <a:avLst/>
              <a:gdLst>
                <a:gd name="T0" fmla="*/ 100426263 w 23649"/>
                <a:gd name="T1" fmla="*/ 18095 h 32008"/>
                <a:gd name="T2" fmla="*/ 18095 w 23649"/>
                <a:gd name="T3" fmla="*/ 248808242 h 32008"/>
                <a:gd name="T4" fmla="*/ 434022899 w 23649"/>
                <a:gd name="T5" fmla="*/ 587416360 h 32008"/>
                <a:gd name="T6" fmla="*/ 434022899 w 23649"/>
                <a:gd name="T7" fmla="*/ 585195454 h 32008"/>
                <a:gd name="T8" fmla="*/ 433453752 w 23649"/>
                <a:gd name="T9" fmla="*/ 577946178 h 32008"/>
                <a:gd name="T10" fmla="*/ 420074752 w 23649"/>
                <a:gd name="T11" fmla="*/ 339177265 h 32008"/>
                <a:gd name="T12" fmla="*/ 228178936 w 23649"/>
                <a:gd name="T13" fmla="*/ 174057232 h 32008"/>
                <a:gd name="T14" fmla="*/ 100426263 w 23649"/>
                <a:gd name="T15" fmla="*/ 18095 h 3200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4" name="Google Shape;232;p40">
              <a:extLst>
                <a:ext uri="{FF2B5EF4-FFF2-40B4-BE49-F238E27FC236}">
                  <a16:creationId xmlns:a16="http://schemas.microsoft.com/office/drawing/2014/main" id="{1CC4D8CC-F387-4E39-8372-A1C9B7849BB8}"/>
                </a:ext>
              </a:extLst>
            </p:cNvPr>
            <p:cNvSpPr>
              <a:spLocks/>
            </p:cNvSpPr>
            <p:nvPr/>
          </p:nvSpPr>
          <p:spPr bwMode="auto">
            <a:xfrm>
              <a:off x="5913802" y="6083019"/>
              <a:ext cx="118699" cy="338160"/>
            </a:xfrm>
            <a:custGeom>
              <a:avLst/>
              <a:gdLst>
                <a:gd name="T0" fmla="*/ 16756369 w 4500"/>
                <a:gd name="T1" fmla="*/ 0 h 12820"/>
                <a:gd name="T2" fmla="*/ 18095 w 4500"/>
                <a:gd name="T3" fmla="*/ 422331 h 12820"/>
                <a:gd name="T4" fmla="*/ 7268072 w 4500"/>
                <a:gd name="T5" fmla="*/ 235283050 h 12820"/>
                <a:gd name="T6" fmla="*/ 82569768 w 4500"/>
                <a:gd name="T7" fmla="*/ 148804565 h 12820"/>
                <a:gd name="T8" fmla="*/ 33475835 w 4500"/>
                <a:gd name="T9" fmla="*/ 422331 h 12820"/>
                <a:gd name="T10" fmla="*/ 16756369 w 4500"/>
                <a:gd name="T11" fmla="*/ 0 h 128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5" name="Google Shape;233;p40">
              <a:extLst>
                <a:ext uri="{FF2B5EF4-FFF2-40B4-BE49-F238E27FC236}">
                  <a16:creationId xmlns:a16="http://schemas.microsoft.com/office/drawing/2014/main" id="{644986C4-4629-46B1-B26D-331D2CACCC24}"/>
                </a:ext>
              </a:extLst>
            </p:cNvPr>
            <p:cNvSpPr>
              <a:spLocks/>
            </p:cNvSpPr>
            <p:nvPr/>
          </p:nvSpPr>
          <p:spPr bwMode="auto">
            <a:xfrm>
              <a:off x="5293245" y="6665698"/>
              <a:ext cx="660677" cy="819417"/>
            </a:xfrm>
            <a:custGeom>
              <a:avLst/>
              <a:gdLst>
                <a:gd name="T0" fmla="*/ 6147854 w 25047"/>
                <a:gd name="T1" fmla="*/ 0 h 31065"/>
                <a:gd name="T2" fmla="*/ 6147854 w 25047"/>
                <a:gd name="T3" fmla="*/ 0 h 31065"/>
                <a:gd name="T4" fmla="*/ 13397787 w 25047"/>
                <a:gd name="T5" fmla="*/ 261636881 h 31065"/>
                <a:gd name="T6" fmla="*/ 459662455 w 25047"/>
                <a:gd name="T7" fmla="*/ 570127769 h 31065"/>
                <a:gd name="T8" fmla="*/ 443493423 w 25047"/>
                <a:gd name="T9" fmla="*/ 320200045 h 31065"/>
                <a:gd name="T10" fmla="*/ 440153030 w 25047"/>
                <a:gd name="T11" fmla="*/ 321319533 h 31065"/>
                <a:gd name="T12" fmla="*/ 6147854 w 25047"/>
                <a:gd name="T13" fmla="*/ 0 h 3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6" name="Google Shape;234;p40">
              <a:extLst>
                <a:ext uri="{FF2B5EF4-FFF2-40B4-BE49-F238E27FC236}">
                  <a16:creationId xmlns:a16="http://schemas.microsoft.com/office/drawing/2014/main" id="{43412ED8-B626-48D6-BC58-9A48CBC4E60F}"/>
                </a:ext>
              </a:extLst>
            </p:cNvPr>
            <p:cNvSpPr>
              <a:spLocks/>
            </p:cNvSpPr>
            <p:nvPr/>
          </p:nvSpPr>
          <p:spPr bwMode="auto">
            <a:xfrm>
              <a:off x="5468840" y="6134139"/>
              <a:ext cx="440188" cy="600537"/>
            </a:xfrm>
            <a:custGeom>
              <a:avLst/>
              <a:gdLst>
                <a:gd name="T0" fmla="*/ 126634238 w 16688"/>
                <a:gd name="T1" fmla="*/ 0 h 22767"/>
                <a:gd name="T2" fmla="*/ 0 w 16688"/>
                <a:gd name="T3" fmla="*/ 78090833 h 22767"/>
                <a:gd name="T4" fmla="*/ 126634238 w 16688"/>
                <a:gd name="T5" fmla="*/ 253818900 h 22767"/>
                <a:gd name="T6" fmla="*/ 306253020 w 16688"/>
                <a:gd name="T7" fmla="*/ 417819681 h 22767"/>
                <a:gd name="T8" fmla="*/ 304582452 w 16688"/>
                <a:gd name="T9" fmla="*/ 387702435 h 22767"/>
                <a:gd name="T10" fmla="*/ 296213684 w 16688"/>
                <a:gd name="T11" fmla="*/ 235410821 h 22767"/>
                <a:gd name="T12" fmla="*/ 126634238 w 16688"/>
                <a:gd name="T13" fmla="*/ 0 h 227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7" name="Google Shape;235;p40">
              <a:extLst>
                <a:ext uri="{FF2B5EF4-FFF2-40B4-BE49-F238E27FC236}">
                  <a16:creationId xmlns:a16="http://schemas.microsoft.com/office/drawing/2014/main" id="{CD2D0D9D-6402-4A10-B823-E5A402E3D2FD}"/>
                </a:ext>
              </a:extLst>
            </p:cNvPr>
            <p:cNvSpPr>
              <a:spLocks/>
            </p:cNvSpPr>
            <p:nvPr/>
          </p:nvSpPr>
          <p:spPr bwMode="auto">
            <a:xfrm>
              <a:off x="5961123" y="7012853"/>
              <a:ext cx="186832" cy="473054"/>
            </a:xfrm>
            <a:custGeom>
              <a:avLst/>
              <a:gdLst>
                <a:gd name="T0" fmla="*/ 127184664 w 7083"/>
                <a:gd name="T1" fmla="*/ 18095 h 17934"/>
                <a:gd name="T2" fmla="*/ 0 w 7083"/>
                <a:gd name="T3" fmla="*/ 64161332 h 17934"/>
                <a:gd name="T4" fmla="*/ 15618026 w 7083"/>
                <a:gd name="T5" fmla="*/ 329137858 h 17934"/>
                <a:gd name="T6" fmla="*/ 115475470 w 7083"/>
                <a:gd name="T7" fmla="*/ 275584263 h 17934"/>
                <a:gd name="T8" fmla="*/ 127184664 w 7083"/>
                <a:gd name="T9" fmla="*/ 18095 h 179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8" name="Google Shape;236;p40">
              <a:extLst>
                <a:ext uri="{FF2B5EF4-FFF2-40B4-BE49-F238E27FC236}">
                  <a16:creationId xmlns:a16="http://schemas.microsoft.com/office/drawing/2014/main" id="{7A418089-204B-4174-8C57-9ED703D9B1D5}"/>
                </a:ext>
              </a:extLst>
            </p:cNvPr>
            <p:cNvSpPr>
              <a:spLocks/>
            </p:cNvSpPr>
            <p:nvPr/>
          </p:nvSpPr>
          <p:spPr bwMode="auto">
            <a:xfrm>
              <a:off x="5985153" y="7446604"/>
              <a:ext cx="137928" cy="300677"/>
            </a:xfrm>
            <a:custGeom>
              <a:avLst/>
              <a:gdLst>
                <a:gd name="T0" fmla="*/ 95966578 w 5229"/>
                <a:gd name="T1" fmla="*/ 18095 h 11399"/>
                <a:gd name="T2" fmla="*/ 95966578 w 5229"/>
                <a:gd name="T3" fmla="*/ 18095 h 11399"/>
                <a:gd name="T4" fmla="*/ 18095 w 5229"/>
                <a:gd name="T5" fmla="*/ 40743013 h 11399"/>
                <a:gd name="T6" fmla="*/ 9507035 w 5229"/>
                <a:gd name="T7" fmla="*/ 209202611 h 11399"/>
                <a:gd name="T8" fmla="*/ 60270632 w 5229"/>
                <a:gd name="T9" fmla="*/ 195254484 h 11399"/>
                <a:gd name="T10" fmla="*/ 95966578 w 5229"/>
                <a:gd name="T11" fmla="*/ 18095 h 113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49" name="Google Shape;237;p40">
              <a:extLst>
                <a:ext uri="{FF2B5EF4-FFF2-40B4-BE49-F238E27FC236}">
                  <a16:creationId xmlns:a16="http://schemas.microsoft.com/office/drawing/2014/main" id="{66C71003-D3AD-4340-9327-AC98DD13559F}"/>
                </a:ext>
              </a:extLst>
            </p:cNvPr>
            <p:cNvSpPr>
              <a:spLocks/>
            </p:cNvSpPr>
            <p:nvPr/>
          </p:nvSpPr>
          <p:spPr bwMode="auto">
            <a:xfrm>
              <a:off x="5925039" y="6336164"/>
              <a:ext cx="179604" cy="400120"/>
            </a:xfrm>
            <a:custGeom>
              <a:avLst/>
              <a:gdLst>
                <a:gd name="T0" fmla="*/ 82568356 w 6809"/>
                <a:gd name="T1" fmla="*/ 18095 h 15169"/>
                <a:gd name="T2" fmla="*/ 0 w 6809"/>
                <a:gd name="T3" fmla="*/ 76438852 h 15169"/>
                <a:gd name="T4" fmla="*/ 10607688 w 6809"/>
                <a:gd name="T5" fmla="*/ 278374001 h 15169"/>
                <a:gd name="T6" fmla="*/ 124962971 w 6809"/>
                <a:gd name="T7" fmla="*/ 195254340 h 15169"/>
                <a:gd name="T8" fmla="*/ 82568356 w 6809"/>
                <a:gd name="T9" fmla="*/ 18095 h 151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0" name="Google Shape;238;p40">
              <a:extLst>
                <a:ext uri="{FF2B5EF4-FFF2-40B4-BE49-F238E27FC236}">
                  <a16:creationId xmlns:a16="http://schemas.microsoft.com/office/drawing/2014/main" id="{92739A3D-69D3-4621-B59A-7467C47958E2}"/>
                </a:ext>
              </a:extLst>
            </p:cNvPr>
            <p:cNvSpPr>
              <a:spLocks/>
            </p:cNvSpPr>
            <p:nvPr/>
          </p:nvSpPr>
          <p:spPr bwMode="auto">
            <a:xfrm>
              <a:off x="5941868" y="6657680"/>
              <a:ext cx="200469" cy="420932"/>
            </a:xfrm>
            <a:custGeom>
              <a:avLst/>
              <a:gdLst>
                <a:gd name="T0" fmla="*/ 118265315 w 7600"/>
                <a:gd name="T1" fmla="*/ 0 h 15958"/>
                <a:gd name="T2" fmla="*/ 18095 w 7600"/>
                <a:gd name="T3" fmla="*/ 70291054 h 15958"/>
                <a:gd name="T4" fmla="*/ 569147 w 7600"/>
                <a:gd name="T5" fmla="*/ 85358695 h 15958"/>
                <a:gd name="T6" fmla="*/ 12278304 w 7600"/>
                <a:gd name="T7" fmla="*/ 292872711 h 15958"/>
                <a:gd name="T8" fmla="*/ 139462722 w 7600"/>
                <a:gd name="T9" fmla="*/ 223150777 h 15958"/>
                <a:gd name="T10" fmla="*/ 118265315 w 7600"/>
                <a:gd name="T11" fmla="*/ 0 h 15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1" name="Google Shape;239;p40">
              <a:extLst>
                <a:ext uri="{FF2B5EF4-FFF2-40B4-BE49-F238E27FC236}">
                  <a16:creationId xmlns:a16="http://schemas.microsoft.com/office/drawing/2014/main" id="{2C97CC03-2B51-442A-89E9-2FA281FF6F5B}"/>
                </a:ext>
              </a:extLst>
            </p:cNvPr>
            <p:cNvSpPr>
              <a:spLocks/>
            </p:cNvSpPr>
            <p:nvPr/>
          </p:nvSpPr>
          <p:spPr bwMode="auto">
            <a:xfrm>
              <a:off x="5999608" y="7757701"/>
              <a:ext cx="64941" cy="137928"/>
            </a:xfrm>
            <a:custGeom>
              <a:avLst/>
              <a:gdLst>
                <a:gd name="T0" fmla="*/ 45183611 w 2462"/>
                <a:gd name="T1" fmla="*/ 0 h 5229"/>
                <a:gd name="T2" fmla="*/ 45183611 w 2462"/>
                <a:gd name="T3" fmla="*/ 0 h 5229"/>
                <a:gd name="T4" fmla="*/ 0 w 2462"/>
                <a:gd name="T5" fmla="*/ 6129764 h 5229"/>
                <a:gd name="T6" fmla="*/ 4459854 w 2462"/>
                <a:gd name="T7" fmla="*/ 95948483 h 5229"/>
                <a:gd name="T8" fmla="*/ 18976251 w 2462"/>
                <a:gd name="T9" fmla="*/ 95397430 h 5229"/>
                <a:gd name="T10" fmla="*/ 45183611 w 2462"/>
                <a:gd name="T11" fmla="*/ 0 h 52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2" name="Google Shape;240;p40">
              <a:extLst>
                <a:ext uri="{FF2B5EF4-FFF2-40B4-BE49-F238E27FC236}">
                  <a16:creationId xmlns:a16="http://schemas.microsoft.com/office/drawing/2014/main" id="{37F71EE1-A807-467F-80D5-3F75EAB3F365}"/>
                </a:ext>
              </a:extLst>
            </p:cNvPr>
            <p:cNvSpPr>
              <a:spLocks/>
            </p:cNvSpPr>
            <p:nvPr/>
          </p:nvSpPr>
          <p:spPr bwMode="auto">
            <a:xfrm>
              <a:off x="5516926" y="7639820"/>
              <a:ext cx="462661" cy="254200"/>
            </a:xfrm>
            <a:custGeom>
              <a:avLst/>
              <a:gdLst>
                <a:gd name="T0" fmla="*/ 18095 w 17540"/>
                <a:gd name="T1" fmla="*/ 18095 h 9637"/>
                <a:gd name="T2" fmla="*/ 321888214 w 17540"/>
                <a:gd name="T3" fmla="*/ 176847338 h 9637"/>
                <a:gd name="T4" fmla="*/ 317428336 w 17540"/>
                <a:gd name="T5" fmla="*/ 100426436 h 9637"/>
                <a:gd name="T6" fmla="*/ 315758483 w 17540"/>
                <a:gd name="T7" fmla="*/ 102096290 h 9637"/>
                <a:gd name="T8" fmla="*/ 257800011 w 17540"/>
                <a:gd name="T9" fmla="*/ 110721786 h 9637"/>
                <a:gd name="T10" fmla="*/ 18095 w 17540"/>
                <a:gd name="T11" fmla="*/ 18095 h 96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3" name="Google Shape;241;p40">
              <a:extLst>
                <a:ext uri="{FF2B5EF4-FFF2-40B4-BE49-F238E27FC236}">
                  <a16:creationId xmlns:a16="http://schemas.microsoft.com/office/drawing/2014/main" id="{C85FC42E-E90F-4913-8A67-EFD705F54A19}"/>
                </a:ext>
              </a:extLst>
            </p:cNvPr>
            <p:cNvSpPr>
              <a:spLocks/>
            </p:cNvSpPr>
            <p:nvPr/>
          </p:nvSpPr>
          <p:spPr bwMode="auto">
            <a:xfrm>
              <a:off x="5318910" y="7096232"/>
              <a:ext cx="653450" cy="680803"/>
            </a:xfrm>
            <a:custGeom>
              <a:avLst/>
              <a:gdLst>
                <a:gd name="T0" fmla="*/ 0 w 24773"/>
                <a:gd name="T1" fmla="*/ 18095 h 25810"/>
                <a:gd name="T2" fmla="*/ 0 w 24773"/>
                <a:gd name="T3" fmla="*/ 18095 h 25810"/>
                <a:gd name="T4" fmla="*/ 9488253 w 24773"/>
                <a:gd name="T5" fmla="*/ 71410564 h 25810"/>
                <a:gd name="T6" fmla="*/ 101527186 w 24773"/>
                <a:gd name="T7" fmla="*/ 329706852 h 25810"/>
                <a:gd name="T8" fmla="*/ 398309810 w 24773"/>
                <a:gd name="T9" fmla="*/ 473665535 h 25810"/>
                <a:gd name="T10" fmla="*/ 450743970 w 24773"/>
                <a:gd name="T11" fmla="*/ 468599633 h 25810"/>
                <a:gd name="T12" fmla="*/ 452083314 w 24773"/>
                <a:gd name="T13" fmla="*/ 468361655 h 25810"/>
                <a:gd name="T14" fmla="*/ 454652800 w 24773"/>
                <a:gd name="T15" fmla="*/ 469150685 h 25810"/>
                <a:gd name="T16" fmla="*/ 443494006 w 24773"/>
                <a:gd name="T17" fmla="*/ 289532274 h 25810"/>
                <a:gd name="T18" fmla="*/ 440704664 w 24773"/>
                <a:gd name="T19" fmla="*/ 282283028 h 25810"/>
                <a:gd name="T20" fmla="*/ 0 w 24773"/>
                <a:gd name="T21" fmla="*/ 18095 h 258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4" name="Google Shape;242;p40">
              <a:extLst>
                <a:ext uri="{FF2B5EF4-FFF2-40B4-BE49-F238E27FC236}">
                  <a16:creationId xmlns:a16="http://schemas.microsoft.com/office/drawing/2014/main" id="{6B31DF3D-4EAB-4A58-B1E6-AB63E9C8B0AE}"/>
                </a:ext>
              </a:extLst>
            </p:cNvPr>
            <p:cNvSpPr>
              <a:spLocks/>
            </p:cNvSpPr>
            <p:nvPr/>
          </p:nvSpPr>
          <p:spPr bwMode="auto">
            <a:xfrm>
              <a:off x="6043685" y="6154160"/>
              <a:ext cx="283057" cy="462661"/>
            </a:xfrm>
            <a:custGeom>
              <a:avLst/>
              <a:gdLst>
                <a:gd name="T0" fmla="*/ 84257372 w 10731"/>
                <a:gd name="T1" fmla="*/ 18095 h 17540"/>
                <a:gd name="T2" fmla="*/ 47992313 w 10731"/>
                <a:gd name="T3" fmla="*/ 56360973 h 17540"/>
                <a:gd name="T4" fmla="*/ 18095 w 10731"/>
                <a:gd name="T5" fmla="*/ 126651972 h 17540"/>
                <a:gd name="T6" fmla="*/ 42963969 w 10731"/>
                <a:gd name="T7" fmla="*/ 321888214 h 17540"/>
                <a:gd name="T8" fmla="*/ 196943337 w 10731"/>
                <a:gd name="T9" fmla="*/ 131111876 h 17540"/>
                <a:gd name="T10" fmla="*/ 84257372 w 10731"/>
                <a:gd name="T11" fmla="*/ 18095 h 17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5" name="Google Shape;243;p40">
              <a:extLst>
                <a:ext uri="{FF2B5EF4-FFF2-40B4-BE49-F238E27FC236}">
                  <a16:creationId xmlns:a16="http://schemas.microsoft.com/office/drawing/2014/main" id="{18594FFF-AFA0-4ADC-8AEB-2D55AADEAAC4}"/>
                </a:ext>
              </a:extLst>
            </p:cNvPr>
            <p:cNvSpPr>
              <a:spLocks/>
            </p:cNvSpPr>
            <p:nvPr/>
          </p:nvSpPr>
          <p:spPr bwMode="auto">
            <a:xfrm>
              <a:off x="5961915" y="6083626"/>
              <a:ext cx="176413" cy="213288"/>
            </a:xfrm>
            <a:custGeom>
              <a:avLst/>
              <a:gdLst>
                <a:gd name="T0" fmla="*/ 0 w 6688"/>
                <a:gd name="T1" fmla="*/ 0 h 8086"/>
                <a:gd name="T2" fmla="*/ 49093855 w 6688"/>
                <a:gd name="T3" fmla="*/ 148381186 h 8086"/>
                <a:gd name="T4" fmla="*/ 69740981 w 6688"/>
                <a:gd name="T5" fmla="*/ 118815159 h 8086"/>
                <a:gd name="T6" fmla="*/ 122743697 w 6688"/>
                <a:gd name="T7" fmla="*/ 36815260 h 8086"/>
                <a:gd name="T8" fmla="*/ 0 w 6688"/>
                <a:gd name="T9" fmla="*/ 0 h 80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6" name="Google Shape;244;p40">
              <a:extLst>
                <a:ext uri="{FF2B5EF4-FFF2-40B4-BE49-F238E27FC236}">
                  <a16:creationId xmlns:a16="http://schemas.microsoft.com/office/drawing/2014/main" id="{4F288CC0-2317-48A9-9538-F141455A77DF}"/>
                </a:ext>
              </a:extLst>
            </p:cNvPr>
            <p:cNvSpPr>
              <a:spLocks/>
            </p:cNvSpPr>
            <p:nvPr/>
          </p:nvSpPr>
          <p:spPr bwMode="auto">
            <a:xfrm>
              <a:off x="6071751" y="7084204"/>
              <a:ext cx="411331" cy="643057"/>
            </a:xfrm>
            <a:custGeom>
              <a:avLst/>
              <a:gdLst>
                <a:gd name="T0" fmla="*/ 286193158 w 15594"/>
                <a:gd name="T1" fmla="*/ 18095 h 24379"/>
                <a:gd name="T2" fmla="*/ 286193158 w 15594"/>
                <a:gd name="T3" fmla="*/ 18095 h 24379"/>
                <a:gd name="T4" fmla="*/ 35714736 w 15594"/>
                <a:gd name="T5" fmla="*/ 252166682 h 24379"/>
                <a:gd name="T6" fmla="*/ 18095 w 15594"/>
                <a:gd name="T7" fmla="*/ 447403182 h 24379"/>
                <a:gd name="T8" fmla="*/ 21766569 w 15594"/>
                <a:gd name="T9" fmla="*/ 442392935 h 24379"/>
                <a:gd name="T10" fmla="*/ 199714785 w 15594"/>
                <a:gd name="T11" fmla="*/ 315189750 h 24379"/>
                <a:gd name="T12" fmla="*/ 265546104 w 15594"/>
                <a:gd name="T13" fmla="*/ 245467800 h 24379"/>
                <a:gd name="T14" fmla="*/ 286193158 w 15594"/>
                <a:gd name="T15" fmla="*/ 18095 h 243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7" name="Google Shape;245;p40">
              <a:extLst>
                <a:ext uri="{FF2B5EF4-FFF2-40B4-BE49-F238E27FC236}">
                  <a16:creationId xmlns:a16="http://schemas.microsoft.com/office/drawing/2014/main" id="{99BCA290-7A32-4484-A296-99A1A15F72E6}"/>
                </a:ext>
              </a:extLst>
            </p:cNvPr>
            <p:cNvSpPr>
              <a:spLocks/>
            </p:cNvSpPr>
            <p:nvPr/>
          </p:nvSpPr>
          <p:spPr bwMode="auto">
            <a:xfrm>
              <a:off x="6111844" y="6377049"/>
              <a:ext cx="338371" cy="601354"/>
            </a:xfrm>
            <a:custGeom>
              <a:avLst/>
              <a:gdLst>
                <a:gd name="T0" fmla="*/ 161780034 w 12828"/>
                <a:gd name="T1" fmla="*/ 18095 h 22798"/>
                <a:gd name="T2" fmla="*/ 0 w 12828"/>
                <a:gd name="T3" fmla="*/ 195254484 h 22798"/>
                <a:gd name="T4" fmla="*/ 21197461 w 12828"/>
                <a:gd name="T5" fmla="*/ 418405247 h 22798"/>
                <a:gd name="T6" fmla="*/ 235411758 w 12828"/>
                <a:gd name="T7" fmla="*/ 235979402 h 22798"/>
                <a:gd name="T8" fmla="*/ 161780034 w 12828"/>
                <a:gd name="T9" fmla="*/ 18095 h 22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8" name="Google Shape;246;p40">
              <a:extLst>
                <a:ext uri="{FF2B5EF4-FFF2-40B4-BE49-F238E27FC236}">
                  <a16:creationId xmlns:a16="http://schemas.microsoft.com/office/drawing/2014/main" id="{9EEB0118-95A3-412E-B6F4-E379FF873A50}"/>
                </a:ext>
              </a:extLst>
            </p:cNvPr>
            <p:cNvSpPr>
              <a:spLocks/>
            </p:cNvSpPr>
            <p:nvPr/>
          </p:nvSpPr>
          <p:spPr bwMode="auto">
            <a:xfrm>
              <a:off x="6026856" y="7527583"/>
              <a:ext cx="404921" cy="367228"/>
            </a:xfrm>
            <a:custGeom>
              <a:avLst/>
              <a:gdLst>
                <a:gd name="T0" fmla="*/ 281714811 w 15351"/>
                <a:gd name="T1" fmla="*/ 18095 h 13922"/>
                <a:gd name="T2" fmla="*/ 199714550 w 15351"/>
                <a:gd name="T3" fmla="*/ 73649788 h 13922"/>
                <a:gd name="T4" fmla="*/ 25675384 w 15351"/>
                <a:gd name="T5" fmla="*/ 160110168 h 13922"/>
                <a:gd name="T6" fmla="*/ 18095 w 15351"/>
                <a:gd name="T7" fmla="*/ 255507757 h 13922"/>
                <a:gd name="T8" fmla="*/ 278924757 w 15351"/>
                <a:gd name="T9" fmla="*/ 10607777 h 13922"/>
                <a:gd name="T10" fmla="*/ 281714811 w 15351"/>
                <a:gd name="T11" fmla="*/ 18095 h 1392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59" name="Google Shape;247;p40">
              <a:extLst>
                <a:ext uri="{FF2B5EF4-FFF2-40B4-BE49-F238E27FC236}">
                  <a16:creationId xmlns:a16="http://schemas.microsoft.com/office/drawing/2014/main" id="{D6FECCC3-4839-4227-843F-5079A7B46BD4}"/>
                </a:ext>
              </a:extLst>
            </p:cNvPr>
            <p:cNvSpPr>
              <a:spLocks/>
            </p:cNvSpPr>
            <p:nvPr/>
          </p:nvSpPr>
          <p:spPr bwMode="auto">
            <a:xfrm>
              <a:off x="6127064" y="6761106"/>
              <a:ext cx="355226" cy="647831"/>
            </a:xfrm>
            <a:custGeom>
              <a:avLst/>
              <a:gdLst>
                <a:gd name="T0" fmla="*/ 230400475 w 13467"/>
                <a:gd name="T1" fmla="*/ 0 h 24560"/>
                <a:gd name="T2" fmla="*/ 11727259 w 13467"/>
                <a:gd name="T3" fmla="*/ 175176509 h 24560"/>
                <a:gd name="T4" fmla="*/ 18095 w 13467"/>
                <a:gd name="T5" fmla="*/ 450742451 h 24560"/>
                <a:gd name="T6" fmla="*/ 96516991 w 13467"/>
                <a:gd name="T7" fmla="*/ 375441171 h 24560"/>
                <a:gd name="T8" fmla="*/ 247138670 w 13467"/>
                <a:gd name="T9" fmla="*/ 188555512 h 24560"/>
                <a:gd name="T10" fmla="*/ 230400475 w 13467"/>
                <a:gd name="T11" fmla="*/ 0 h 24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0" name="Google Shape;248;p40">
              <a:extLst>
                <a:ext uri="{FF2B5EF4-FFF2-40B4-BE49-F238E27FC236}">
                  <a16:creationId xmlns:a16="http://schemas.microsoft.com/office/drawing/2014/main" id="{0202CC73-9B76-4DBC-B0DA-3BF9A4FBB746}"/>
                </a:ext>
              </a:extLst>
            </p:cNvPr>
            <p:cNvSpPr>
              <a:spLocks/>
            </p:cNvSpPr>
            <p:nvPr/>
          </p:nvSpPr>
          <p:spPr bwMode="auto">
            <a:xfrm>
              <a:off x="5929840" y="7105068"/>
              <a:ext cx="53757" cy="387274"/>
            </a:xfrm>
            <a:custGeom>
              <a:avLst/>
              <a:gdLst>
                <a:gd name="T0" fmla="*/ 18095 w 2038"/>
                <a:gd name="T1" fmla="*/ 1119486 h 14682"/>
                <a:gd name="T2" fmla="*/ 18095 w 2038"/>
                <a:gd name="T3" fmla="*/ 3340390 h 14682"/>
                <a:gd name="T4" fmla="*/ 569144 w 2038"/>
                <a:gd name="T5" fmla="*/ 3340390 h 14682"/>
                <a:gd name="T6" fmla="*/ 1945355 w 2038"/>
                <a:gd name="T7" fmla="*/ 3762034 h 14682"/>
                <a:gd name="T8" fmla="*/ 1945355 w 2038"/>
                <a:gd name="T9" fmla="*/ 3762034 h 14682"/>
                <a:gd name="T10" fmla="*/ 18095 w 2038"/>
                <a:gd name="T11" fmla="*/ 1119486 h 14682"/>
                <a:gd name="T12" fmla="*/ 1945355 w 2038"/>
                <a:gd name="T13" fmla="*/ 3762034 h 14682"/>
                <a:gd name="T14" fmla="*/ 3615198 w 2038"/>
                <a:gd name="T15" fmla="*/ 4937203 h 14682"/>
                <a:gd name="T16" fmla="*/ 3615198 w 2038"/>
                <a:gd name="T17" fmla="*/ 4937203 h 14682"/>
                <a:gd name="T18" fmla="*/ 1945355 w 2038"/>
                <a:gd name="T19" fmla="*/ 3762034 h 14682"/>
                <a:gd name="T20" fmla="*/ 21766257 w 2038"/>
                <a:gd name="T21" fmla="*/ 0 h 14682"/>
                <a:gd name="T22" fmla="*/ 8937774 w 2038"/>
                <a:gd name="T23" fmla="*/ 5028337 h 14682"/>
                <a:gd name="T24" fmla="*/ 6294581 w 2038"/>
                <a:gd name="T25" fmla="*/ 5597484 h 14682"/>
                <a:gd name="T26" fmla="*/ 3615198 w 2038"/>
                <a:gd name="T27" fmla="*/ 4937203 h 14682"/>
                <a:gd name="T28" fmla="*/ 3615198 w 2038"/>
                <a:gd name="T29" fmla="*/ 4937203 h 14682"/>
                <a:gd name="T30" fmla="*/ 569144 w 2038"/>
                <a:gd name="T31" fmla="*/ 14498481 h 14682"/>
                <a:gd name="T32" fmla="*/ 16737287 w 2038"/>
                <a:gd name="T33" fmla="*/ 264425633 h 14682"/>
                <a:gd name="T34" fmla="*/ 22885763 w 2038"/>
                <a:gd name="T35" fmla="*/ 265526339 h 14682"/>
                <a:gd name="T36" fmla="*/ 27895953 w 2038"/>
                <a:gd name="T37" fmla="*/ 269435875 h 14682"/>
                <a:gd name="T38" fmla="*/ 37384063 w 2038"/>
                <a:gd name="T39" fmla="*/ 264975999 h 14682"/>
                <a:gd name="T40" fmla="*/ 21766257 w 2038"/>
                <a:gd name="T41" fmla="*/ 0 h 146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38" h="14682" extrusionOk="0">
                  <a:moveTo>
                    <a:pt x="1" y="61"/>
                  </a:moveTo>
                  <a:cubicBezTo>
                    <a:pt x="1" y="91"/>
                    <a:pt x="1" y="122"/>
                    <a:pt x="1" y="182"/>
                  </a:cubicBezTo>
                  <a:lnTo>
                    <a:pt x="31" y="182"/>
                  </a:lnTo>
                  <a:cubicBezTo>
                    <a:pt x="59" y="187"/>
                    <a:pt x="83" y="195"/>
                    <a:pt x="106" y="205"/>
                  </a:cubicBezTo>
                  <a:cubicBezTo>
                    <a:pt x="64" y="165"/>
                    <a:pt x="28" y="116"/>
                    <a:pt x="1" y="61"/>
                  </a:cubicBezTo>
                  <a:close/>
                  <a:moveTo>
                    <a:pt x="106" y="205"/>
                  </a:moveTo>
                  <a:cubicBezTo>
                    <a:pt x="133" y="231"/>
                    <a:pt x="164" y="253"/>
                    <a:pt x="197" y="269"/>
                  </a:cubicBez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1" name="Google Shape;249;p40">
              <a:extLst>
                <a:ext uri="{FF2B5EF4-FFF2-40B4-BE49-F238E27FC236}">
                  <a16:creationId xmlns:a16="http://schemas.microsoft.com/office/drawing/2014/main" id="{724FA4B4-7A0F-4ADA-A634-44046F526DD6}"/>
                </a:ext>
              </a:extLst>
            </p:cNvPr>
            <p:cNvSpPr>
              <a:spLocks/>
            </p:cNvSpPr>
            <p:nvPr/>
          </p:nvSpPr>
          <p:spPr bwMode="auto">
            <a:xfrm>
              <a:off x="5909793" y="6753087"/>
              <a:ext cx="49748" cy="343171"/>
            </a:xfrm>
            <a:custGeom>
              <a:avLst/>
              <a:gdLst>
                <a:gd name="T0" fmla="*/ 18095 w 1886"/>
                <a:gd name="T1" fmla="*/ 0 h 13010"/>
                <a:gd name="T2" fmla="*/ 18095 w 1886"/>
                <a:gd name="T3" fmla="*/ 0 h 13010"/>
                <a:gd name="T4" fmla="*/ 13397801 w 1886"/>
                <a:gd name="T5" fmla="*/ 238768569 h 13010"/>
                <a:gd name="T6" fmla="*/ 16756319 w 1886"/>
                <a:gd name="T7" fmla="*/ 234859717 h 13010"/>
                <a:gd name="T8" fmla="*/ 34595250 w 1886"/>
                <a:gd name="T9" fmla="*/ 225939935 h 13010"/>
                <a:gd name="T10" fmla="*/ 22886085 w 1886"/>
                <a:gd name="T11" fmla="*/ 18976459 h 13010"/>
                <a:gd name="T12" fmla="*/ 22335032 w 1886"/>
                <a:gd name="T13" fmla="*/ 3358486 h 13010"/>
                <a:gd name="T14" fmla="*/ 14517316 w 1886"/>
                <a:gd name="T15" fmla="*/ 6698877 h 13010"/>
                <a:gd name="T16" fmla="*/ 12480101 w 1886"/>
                <a:gd name="T17" fmla="*/ 7139302 h 13010"/>
                <a:gd name="T18" fmla="*/ 7267349 w 1886"/>
                <a:gd name="T19" fmla="*/ 1688633 h 13010"/>
                <a:gd name="T20" fmla="*/ 18095 w 1886"/>
                <a:gd name="T21" fmla="*/ 0 h 13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2" name="Google Shape;250;p40">
              <a:extLst>
                <a:ext uri="{FF2B5EF4-FFF2-40B4-BE49-F238E27FC236}">
                  <a16:creationId xmlns:a16="http://schemas.microsoft.com/office/drawing/2014/main" id="{F63F8E50-0ABE-41EA-B87B-18861F56FAD3}"/>
                </a:ext>
              </a:extLst>
            </p:cNvPr>
            <p:cNvSpPr>
              <a:spLocks/>
            </p:cNvSpPr>
            <p:nvPr/>
          </p:nvSpPr>
          <p:spPr bwMode="auto">
            <a:xfrm>
              <a:off x="5878535" y="6083257"/>
              <a:ext cx="61750" cy="660229"/>
            </a:xfrm>
            <a:custGeom>
              <a:avLst/>
              <a:gdLst>
                <a:gd name="T0" fmla="*/ 19545814 w 2341"/>
                <a:gd name="T1" fmla="*/ 18095 h 25030"/>
                <a:gd name="T2" fmla="*/ 17306803 w 2341"/>
                <a:gd name="T3" fmla="*/ 256732 h 25030"/>
                <a:gd name="T4" fmla="*/ 0 w 2341"/>
                <a:gd name="T5" fmla="*/ 1376246 h 25030"/>
                <a:gd name="T6" fmla="*/ 10607838 w 2341"/>
                <a:gd name="T7" fmla="*/ 251855180 h 25030"/>
                <a:gd name="T8" fmla="*/ 22317099 w 2341"/>
                <a:gd name="T9" fmla="*/ 265784535 h 25030"/>
                <a:gd name="T10" fmla="*/ 18408226 w 2341"/>
                <a:gd name="T11" fmla="*/ 275217843 h 25030"/>
                <a:gd name="T12" fmla="*/ 14517422 w 2341"/>
                <a:gd name="T13" fmla="*/ 273602933 h 25030"/>
                <a:gd name="T14" fmla="*/ 11727356 w 2341"/>
                <a:gd name="T15" fmla="*/ 270262539 h 25030"/>
                <a:gd name="T16" fmla="*/ 11727356 w 2341"/>
                <a:gd name="T17" fmla="*/ 270262539 h 25030"/>
                <a:gd name="T18" fmla="*/ 19527719 w 2341"/>
                <a:gd name="T19" fmla="*/ 423104365 h 25030"/>
                <a:gd name="T20" fmla="*/ 21197580 w 2341"/>
                <a:gd name="T21" fmla="*/ 453221570 h 25030"/>
                <a:gd name="T22" fmla="*/ 31805444 w 2341"/>
                <a:gd name="T23" fmla="*/ 457699573 h 25030"/>
                <a:gd name="T24" fmla="*/ 34595510 w 2341"/>
                <a:gd name="T25" fmla="*/ 459369428 h 25030"/>
                <a:gd name="T26" fmla="*/ 42964336 w 2341"/>
                <a:gd name="T27" fmla="*/ 454341084 h 25030"/>
                <a:gd name="T28" fmla="*/ 32356499 w 2341"/>
                <a:gd name="T29" fmla="*/ 251855180 h 25030"/>
                <a:gd name="T30" fmla="*/ 20096183 w 2341"/>
                <a:gd name="T31" fmla="*/ 255194889 h 25030"/>
                <a:gd name="T32" fmla="*/ 18463171 w 2341"/>
                <a:gd name="T33" fmla="*/ 255378556 h 25030"/>
                <a:gd name="T34" fmla="*/ 16737653 w 2341"/>
                <a:gd name="T35" fmla="*/ 243485729 h 25030"/>
                <a:gd name="T36" fmla="*/ 31805444 w 2341"/>
                <a:gd name="T37" fmla="*/ 235116964 h 25030"/>
                <a:gd name="T38" fmla="*/ 24556110 w 2341"/>
                <a:gd name="T39" fmla="*/ 256732 h 25030"/>
                <a:gd name="T40" fmla="*/ 19545814 w 2341"/>
                <a:gd name="T41" fmla="*/ 18095 h 2503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3" name="Google Shape;251;p40">
              <a:extLst>
                <a:ext uri="{FF2B5EF4-FFF2-40B4-BE49-F238E27FC236}">
                  <a16:creationId xmlns:a16="http://schemas.microsoft.com/office/drawing/2014/main" id="{2E2BA93F-1B97-4886-890A-099199E9FE25}"/>
                </a:ext>
              </a:extLst>
            </p:cNvPr>
            <p:cNvSpPr>
              <a:spLocks/>
            </p:cNvSpPr>
            <p:nvPr/>
          </p:nvSpPr>
          <p:spPr bwMode="auto">
            <a:xfrm>
              <a:off x="5956296" y="7505136"/>
              <a:ext cx="49748" cy="390493"/>
            </a:xfrm>
            <a:custGeom>
              <a:avLst/>
              <a:gdLst>
                <a:gd name="T0" fmla="*/ 20096029 w 1886"/>
                <a:gd name="T1" fmla="*/ 18095 h 14804"/>
                <a:gd name="T2" fmla="*/ 1688636 w 1886"/>
                <a:gd name="T3" fmla="*/ 5028349 h 14804"/>
                <a:gd name="T4" fmla="*/ 1119488 w 1886"/>
                <a:gd name="T5" fmla="*/ 5285794 h 14804"/>
                <a:gd name="T6" fmla="*/ 18095 w 1886"/>
                <a:gd name="T7" fmla="*/ 5028349 h 14804"/>
                <a:gd name="T8" fmla="*/ 18095 w 1886"/>
                <a:gd name="T9" fmla="*/ 5028349 h 14804"/>
                <a:gd name="T10" fmla="*/ 11176893 w 1886"/>
                <a:gd name="T11" fmla="*/ 184647348 h 14804"/>
                <a:gd name="T12" fmla="*/ 11727260 w 1886"/>
                <a:gd name="T13" fmla="*/ 194136322 h 14804"/>
                <a:gd name="T14" fmla="*/ 16187171 w 1886"/>
                <a:gd name="T15" fmla="*/ 270557390 h 14804"/>
                <a:gd name="T16" fmla="*/ 16756319 w 1886"/>
                <a:gd name="T17" fmla="*/ 270557390 h 14804"/>
                <a:gd name="T18" fmla="*/ 34595250 w 1886"/>
                <a:gd name="T19" fmla="*/ 271676879 h 14804"/>
                <a:gd name="T20" fmla="*/ 30135339 w 1886"/>
                <a:gd name="T21" fmla="*/ 181858003 h 14804"/>
                <a:gd name="T22" fmla="*/ 24555940 w 1886"/>
                <a:gd name="T23" fmla="*/ 182427151 h 14804"/>
                <a:gd name="T24" fmla="*/ 21215517 w 1886"/>
                <a:gd name="T25" fmla="*/ 174058377 h 14804"/>
                <a:gd name="T26" fmla="*/ 29584972 w 1886"/>
                <a:gd name="T27" fmla="*/ 168478949 h 14804"/>
                <a:gd name="T28" fmla="*/ 20096029 w 1886"/>
                <a:gd name="T29" fmla="*/ 18095 h 148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86" h="14804" extrusionOk="0">
                  <a:moveTo>
                    <a:pt x="1095" y="1"/>
                  </a:moveTo>
                  <a:cubicBezTo>
                    <a:pt x="761" y="92"/>
                    <a:pt x="426" y="213"/>
                    <a:pt x="92" y="274"/>
                  </a:cubicBezTo>
                  <a:cubicBezTo>
                    <a:pt x="82" y="284"/>
                    <a:pt x="72" y="288"/>
                    <a:pt x="61" y="288"/>
                  </a:cubicBezTo>
                  <a:cubicBezTo>
                    <a:pt x="41" y="288"/>
                    <a:pt x="21" y="274"/>
                    <a:pt x="1" y="274"/>
                  </a:cubicBez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4" name="Google Shape;252;p40">
              <a:extLst>
                <a:ext uri="{FF2B5EF4-FFF2-40B4-BE49-F238E27FC236}">
                  <a16:creationId xmlns:a16="http://schemas.microsoft.com/office/drawing/2014/main" id="{C2BD1C9C-AD1C-4E13-BCB0-C58C15041CEA}"/>
                </a:ext>
              </a:extLst>
            </p:cNvPr>
            <p:cNvSpPr>
              <a:spLocks/>
            </p:cNvSpPr>
            <p:nvPr/>
          </p:nvSpPr>
          <p:spPr bwMode="auto">
            <a:xfrm>
              <a:off x="5450376" y="6246375"/>
              <a:ext cx="459443" cy="506738"/>
            </a:xfrm>
            <a:custGeom>
              <a:avLst/>
              <a:gdLst>
                <a:gd name="T0" fmla="*/ 12846731 w 17418"/>
                <a:gd name="T1" fmla="*/ 0 h 19211"/>
                <a:gd name="T2" fmla="*/ 18095 w 17418"/>
                <a:gd name="T3" fmla="*/ 13397788 h 19211"/>
                <a:gd name="T4" fmla="*/ 127771499 w 17418"/>
                <a:gd name="T5" fmla="*/ 188005285 h 19211"/>
                <a:gd name="T6" fmla="*/ 319667398 w 17418"/>
                <a:gd name="T7" fmla="*/ 352556072 h 19211"/>
                <a:gd name="T8" fmla="*/ 319098251 w 17418"/>
                <a:gd name="T9" fmla="*/ 339727432 h 19211"/>
                <a:gd name="T10" fmla="*/ 139480649 w 17418"/>
                <a:gd name="T11" fmla="*/ 176278036 h 19211"/>
                <a:gd name="T12" fmla="*/ 12846731 w 17418"/>
                <a:gd name="T13" fmla="*/ 0 h 192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5" name="Google Shape;253;p40">
              <a:extLst>
                <a:ext uri="{FF2B5EF4-FFF2-40B4-BE49-F238E27FC236}">
                  <a16:creationId xmlns:a16="http://schemas.microsoft.com/office/drawing/2014/main" id="{19A0E83F-F275-4653-B852-941B327570E5}"/>
                </a:ext>
              </a:extLst>
            </p:cNvPr>
            <p:cNvSpPr>
              <a:spLocks/>
            </p:cNvSpPr>
            <p:nvPr/>
          </p:nvSpPr>
          <p:spPr bwMode="auto">
            <a:xfrm>
              <a:off x="5909001" y="6734649"/>
              <a:ext cx="19256" cy="20865"/>
            </a:xfrm>
            <a:custGeom>
              <a:avLst/>
              <a:gdLst>
                <a:gd name="T0" fmla="*/ 0 w 730"/>
                <a:gd name="T1" fmla="*/ 0 h 791"/>
                <a:gd name="T2" fmla="*/ 569160 w 730"/>
                <a:gd name="T3" fmla="*/ 12829153 h 791"/>
                <a:gd name="T4" fmla="*/ 7818754 w 730"/>
                <a:gd name="T5" fmla="*/ 14517846 h 791"/>
                <a:gd name="T6" fmla="*/ 10039735 w 730"/>
                <a:gd name="T7" fmla="*/ 8369081 h 791"/>
                <a:gd name="T8" fmla="*/ 13398378 w 730"/>
                <a:gd name="T9" fmla="*/ 6148765 h 791"/>
                <a:gd name="T10" fmla="*/ 10608922 w 730"/>
                <a:gd name="T11" fmla="*/ 4478167 h 791"/>
                <a:gd name="T12" fmla="*/ 0 w 730"/>
                <a:gd name="T13" fmla="*/ 0 h 79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6" name="Google Shape;254;p40">
              <a:extLst>
                <a:ext uri="{FF2B5EF4-FFF2-40B4-BE49-F238E27FC236}">
                  <a16:creationId xmlns:a16="http://schemas.microsoft.com/office/drawing/2014/main" id="{79D93794-572E-4F78-81EF-8B65C040B9E6}"/>
                </a:ext>
              </a:extLst>
            </p:cNvPr>
            <p:cNvSpPr>
              <a:spLocks/>
            </p:cNvSpPr>
            <p:nvPr/>
          </p:nvSpPr>
          <p:spPr bwMode="auto">
            <a:xfrm>
              <a:off x="5302055" y="6623204"/>
              <a:ext cx="628602" cy="504338"/>
            </a:xfrm>
            <a:custGeom>
              <a:avLst/>
              <a:gdLst>
                <a:gd name="T0" fmla="*/ 3358488 w 23831"/>
                <a:gd name="T1" fmla="*/ 0 h 19120"/>
                <a:gd name="T2" fmla="*/ 18095 w 23831"/>
                <a:gd name="T3" fmla="*/ 29566182 h 19120"/>
                <a:gd name="T4" fmla="*/ 434023317 w 23831"/>
                <a:gd name="T5" fmla="*/ 350886701 h 19120"/>
                <a:gd name="T6" fmla="*/ 437363709 w 23831"/>
                <a:gd name="T7" fmla="*/ 349767213 h 19120"/>
                <a:gd name="T8" fmla="*/ 436813343 w 23831"/>
                <a:gd name="T9" fmla="*/ 338608392 h 19120"/>
                <a:gd name="T10" fmla="*/ 3358488 w 23831"/>
                <a:gd name="T11" fmla="*/ 0 h 19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7" name="Google Shape;255;p40">
              <a:extLst>
                <a:ext uri="{FF2B5EF4-FFF2-40B4-BE49-F238E27FC236}">
                  <a16:creationId xmlns:a16="http://schemas.microsoft.com/office/drawing/2014/main" id="{39BBDB0E-E5FF-49B7-8D9A-F6C153B41D86}"/>
                </a:ext>
              </a:extLst>
            </p:cNvPr>
            <p:cNvSpPr>
              <a:spLocks/>
            </p:cNvSpPr>
            <p:nvPr/>
          </p:nvSpPr>
          <p:spPr bwMode="auto">
            <a:xfrm>
              <a:off x="5929840" y="7109869"/>
              <a:ext cx="10445" cy="16064"/>
            </a:xfrm>
            <a:custGeom>
              <a:avLst/>
              <a:gdLst>
                <a:gd name="T0" fmla="*/ 18094 w 396"/>
                <a:gd name="T1" fmla="*/ 0 h 609"/>
                <a:gd name="T2" fmla="*/ 569094 w 396"/>
                <a:gd name="T3" fmla="*/ 11158941 h 609"/>
                <a:gd name="T4" fmla="*/ 569094 w 396"/>
                <a:gd name="T5" fmla="*/ 0 h 609"/>
                <a:gd name="T6" fmla="*/ 18094 w 396"/>
                <a:gd name="T7" fmla="*/ 0 h 60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609" extrusionOk="0">
                  <a:moveTo>
                    <a:pt x="1" y="0"/>
                  </a:moveTo>
                  <a:cubicBezTo>
                    <a:pt x="1" y="213"/>
                    <a:pt x="31" y="396"/>
                    <a:pt x="31" y="608"/>
                  </a:cubicBezTo>
                  <a:cubicBezTo>
                    <a:pt x="305" y="517"/>
                    <a:pt x="396" y="61"/>
                    <a:pt x="31" y="0"/>
                  </a:cubicBezTo>
                  <a:lnTo>
                    <a:pt x="1" y="0"/>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8" name="Google Shape;256;p40">
              <a:extLst>
                <a:ext uri="{FF2B5EF4-FFF2-40B4-BE49-F238E27FC236}">
                  <a16:creationId xmlns:a16="http://schemas.microsoft.com/office/drawing/2014/main" id="{39DE99AF-B0E9-45D8-AB16-320457D4BB27}"/>
                </a:ext>
              </a:extLst>
            </p:cNvPr>
            <p:cNvSpPr>
              <a:spLocks/>
            </p:cNvSpPr>
            <p:nvPr/>
          </p:nvSpPr>
          <p:spPr bwMode="auto">
            <a:xfrm>
              <a:off x="5313292" y="7041710"/>
              <a:ext cx="642239" cy="460235"/>
            </a:xfrm>
            <a:custGeom>
              <a:avLst/>
              <a:gdLst>
                <a:gd name="T0" fmla="*/ 0 w 24348"/>
                <a:gd name="T1" fmla="*/ 18095 h 17448"/>
                <a:gd name="T2" fmla="*/ 3908853 w 24348"/>
                <a:gd name="T3" fmla="*/ 37953746 h 17448"/>
                <a:gd name="T4" fmla="*/ 444612738 w 24348"/>
                <a:gd name="T5" fmla="*/ 320219395 h 17448"/>
                <a:gd name="T6" fmla="*/ 445714130 w 24348"/>
                <a:gd name="T7" fmla="*/ 319099880 h 17448"/>
                <a:gd name="T8" fmla="*/ 446833643 w 24348"/>
                <a:gd name="T9" fmla="*/ 318549540 h 17448"/>
                <a:gd name="T10" fmla="*/ 446282591 w 24348"/>
                <a:gd name="T11" fmla="*/ 308510202 h 17448"/>
                <a:gd name="T12" fmla="*/ 0 w 24348"/>
                <a:gd name="T13" fmla="*/ 18095 h 174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69" name="Google Shape;257;p40">
              <a:extLst>
                <a:ext uri="{FF2B5EF4-FFF2-40B4-BE49-F238E27FC236}">
                  <a16:creationId xmlns:a16="http://schemas.microsoft.com/office/drawing/2014/main" id="{2D320816-D874-41E4-B27C-66F9FA151082}"/>
                </a:ext>
              </a:extLst>
            </p:cNvPr>
            <p:cNvSpPr>
              <a:spLocks/>
            </p:cNvSpPr>
            <p:nvPr/>
          </p:nvSpPr>
          <p:spPr bwMode="auto">
            <a:xfrm>
              <a:off x="5953896" y="7485089"/>
              <a:ext cx="16064" cy="14455"/>
            </a:xfrm>
            <a:custGeom>
              <a:avLst/>
              <a:gdLst>
                <a:gd name="T0" fmla="*/ 0 w 609"/>
                <a:gd name="T1" fmla="*/ 18095 h 548"/>
                <a:gd name="T2" fmla="*/ 0 w 609"/>
                <a:gd name="T3" fmla="*/ 18095 h 548"/>
                <a:gd name="T4" fmla="*/ 1119521 w 609"/>
                <a:gd name="T5" fmla="*/ 10057567 h 548"/>
                <a:gd name="T6" fmla="*/ 11158941 w 609"/>
                <a:gd name="T7" fmla="*/ 5029127 h 548"/>
                <a:gd name="T8" fmla="*/ 6148608 w 609"/>
                <a:gd name="T9" fmla="*/ 1119524 h 548"/>
                <a:gd name="T10" fmla="*/ 0 w 609"/>
                <a:gd name="T11" fmla="*/ 18095 h 5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0" name="Google Shape;258;p40">
              <a:extLst>
                <a:ext uri="{FF2B5EF4-FFF2-40B4-BE49-F238E27FC236}">
                  <a16:creationId xmlns:a16="http://schemas.microsoft.com/office/drawing/2014/main" id="{492EEFBA-C1F7-4B14-9CF7-CCD30052BC44}"/>
                </a:ext>
              </a:extLst>
            </p:cNvPr>
            <p:cNvSpPr>
              <a:spLocks/>
            </p:cNvSpPr>
            <p:nvPr/>
          </p:nvSpPr>
          <p:spPr bwMode="auto">
            <a:xfrm>
              <a:off x="5464831" y="7570077"/>
              <a:ext cx="508321" cy="228904"/>
            </a:xfrm>
            <a:custGeom>
              <a:avLst/>
              <a:gdLst>
                <a:gd name="T0" fmla="*/ 0 w 19271"/>
                <a:gd name="T1" fmla="*/ 18095 h 8678"/>
                <a:gd name="T2" fmla="*/ 0 w 19271"/>
                <a:gd name="T3" fmla="*/ 18095 h 8678"/>
                <a:gd name="T4" fmla="*/ 36265094 w 19271"/>
                <a:gd name="T5" fmla="*/ 48543369 h 8678"/>
                <a:gd name="T6" fmla="*/ 294047595 w 19271"/>
                <a:gd name="T7" fmla="*/ 159247099 h 8678"/>
                <a:gd name="T8" fmla="*/ 352006186 w 19271"/>
                <a:gd name="T9" fmla="*/ 150620916 h 8678"/>
                <a:gd name="T10" fmla="*/ 353676041 w 19271"/>
                <a:gd name="T11" fmla="*/ 148951061 h 8678"/>
                <a:gd name="T12" fmla="*/ 353125700 w 19271"/>
                <a:gd name="T13" fmla="*/ 139462809 h 8678"/>
                <a:gd name="T14" fmla="*/ 350354426 w 19271"/>
                <a:gd name="T15" fmla="*/ 138673092 h 8678"/>
                <a:gd name="T16" fmla="*/ 348647696 w 19271"/>
                <a:gd name="T17" fmla="*/ 138911756 h 8678"/>
                <a:gd name="T18" fmla="*/ 296434100 w 19271"/>
                <a:gd name="T19" fmla="*/ 143977662 h 8678"/>
                <a:gd name="T20" fmla="*/ 0 w 19271"/>
                <a:gd name="T21" fmla="*/ 18095 h 86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1" name="Google Shape;259;p40">
              <a:extLst>
                <a:ext uri="{FF2B5EF4-FFF2-40B4-BE49-F238E27FC236}">
                  <a16:creationId xmlns:a16="http://schemas.microsoft.com/office/drawing/2014/main" id="{ECA69348-5C82-433D-8114-535C3ABB7EB8}"/>
                </a:ext>
              </a:extLst>
            </p:cNvPr>
            <p:cNvSpPr>
              <a:spLocks/>
            </p:cNvSpPr>
            <p:nvPr/>
          </p:nvSpPr>
          <p:spPr bwMode="auto">
            <a:xfrm>
              <a:off x="5972334" y="7770520"/>
              <a:ext cx="5645" cy="13664"/>
            </a:xfrm>
            <a:custGeom>
              <a:avLst/>
              <a:gdLst>
                <a:gd name="T0" fmla="*/ 18096 w 214"/>
                <a:gd name="T1" fmla="*/ 0 h 518"/>
                <a:gd name="T2" fmla="*/ 569195 w 214"/>
                <a:gd name="T3" fmla="*/ 9489569 h 518"/>
                <a:gd name="T4" fmla="*/ 18096 w 214"/>
                <a:gd name="T5" fmla="*/ 0 h 518"/>
                <a:gd name="T6" fmla="*/ 0 60000 65536"/>
                <a:gd name="T7" fmla="*/ 0 60000 65536"/>
                <a:gd name="T8" fmla="*/ 0 60000 65536"/>
              </a:gdLst>
              <a:ahLst/>
              <a:cxnLst>
                <a:cxn ang="T6">
                  <a:pos x="T0" y="T1"/>
                </a:cxn>
                <a:cxn ang="T7">
                  <a:pos x="T2" y="T3"/>
                </a:cxn>
                <a:cxn ang="T8">
                  <a:pos x="T4" y="T5"/>
                </a:cxn>
              </a:cxnLst>
              <a:rect l="0" t="0"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2" name="Google Shape;260;p40">
              <a:extLst>
                <a:ext uri="{FF2B5EF4-FFF2-40B4-BE49-F238E27FC236}">
                  <a16:creationId xmlns:a16="http://schemas.microsoft.com/office/drawing/2014/main" id="{5E34CC43-50C4-4C34-98B2-10366118010E}"/>
                </a:ext>
              </a:extLst>
            </p:cNvPr>
            <p:cNvSpPr>
              <a:spLocks/>
            </p:cNvSpPr>
            <p:nvPr/>
          </p:nvSpPr>
          <p:spPr bwMode="auto">
            <a:xfrm>
              <a:off x="5650819" y="6125303"/>
              <a:ext cx="244572" cy="347181"/>
            </a:xfrm>
            <a:custGeom>
              <a:avLst/>
              <a:gdLst>
                <a:gd name="T0" fmla="*/ 18976461 w 9272"/>
                <a:gd name="T1" fmla="*/ 18095 h 13162"/>
                <a:gd name="T2" fmla="*/ 18095 w 9272"/>
                <a:gd name="T3" fmla="*/ 6147863 h 13162"/>
                <a:gd name="T4" fmla="*/ 170166218 w 9272"/>
                <a:gd name="T5" fmla="*/ 241559476 h 13162"/>
                <a:gd name="T6" fmla="*/ 169046731 w 9272"/>
                <a:gd name="T7" fmla="*/ 223151392 h 13162"/>
                <a:gd name="T8" fmla="*/ 18976461 w 9272"/>
                <a:gd name="T9" fmla="*/ 18095 h 13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3" name="Google Shape;261;p40">
              <a:extLst>
                <a:ext uri="{FF2B5EF4-FFF2-40B4-BE49-F238E27FC236}">
                  <a16:creationId xmlns:a16="http://schemas.microsoft.com/office/drawing/2014/main" id="{F3D04488-A7CD-40C8-860D-1DC5F71DE11B}"/>
                </a:ext>
              </a:extLst>
            </p:cNvPr>
            <p:cNvSpPr>
              <a:spLocks/>
            </p:cNvSpPr>
            <p:nvPr/>
          </p:nvSpPr>
          <p:spPr bwMode="auto">
            <a:xfrm>
              <a:off x="5893755" y="6445209"/>
              <a:ext cx="22447" cy="33631"/>
            </a:xfrm>
            <a:custGeom>
              <a:avLst/>
              <a:gdLst>
                <a:gd name="T0" fmla="*/ 18095 w 851"/>
                <a:gd name="T1" fmla="*/ 18095 h 1275"/>
                <a:gd name="T2" fmla="*/ 1137570 w 851"/>
                <a:gd name="T3" fmla="*/ 18425805 h 1275"/>
                <a:gd name="T4" fmla="*/ 3927539 w 851"/>
                <a:gd name="T5" fmla="*/ 21765456 h 1275"/>
                <a:gd name="T6" fmla="*/ 7579568 w 851"/>
                <a:gd name="T7" fmla="*/ 23381010 h 1275"/>
                <a:gd name="T8" fmla="*/ 11726988 w 851"/>
                <a:gd name="T9" fmla="*/ 13947897 h 1275"/>
                <a:gd name="T10" fmla="*/ 18095 w 851"/>
                <a:gd name="T11" fmla="*/ 18095 h 12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4" name="Google Shape;262;p40">
              <a:extLst>
                <a:ext uri="{FF2B5EF4-FFF2-40B4-BE49-F238E27FC236}">
                  <a16:creationId xmlns:a16="http://schemas.microsoft.com/office/drawing/2014/main" id="{8425765E-B74F-4EC0-B7F6-795D6B48B0CF}"/>
                </a:ext>
              </a:extLst>
            </p:cNvPr>
            <p:cNvSpPr>
              <a:spLocks/>
            </p:cNvSpPr>
            <p:nvPr/>
          </p:nvSpPr>
          <p:spPr bwMode="auto">
            <a:xfrm>
              <a:off x="5924221" y="6296888"/>
              <a:ext cx="119490" cy="149138"/>
            </a:xfrm>
            <a:custGeom>
              <a:avLst/>
              <a:gdLst>
                <a:gd name="T0" fmla="*/ 75888495 w 4530"/>
                <a:gd name="T1" fmla="*/ 0 h 5654"/>
                <a:gd name="T2" fmla="*/ 18095 w 4530"/>
                <a:gd name="T3" fmla="*/ 86477118 h 5654"/>
                <a:gd name="T4" fmla="*/ 569147 w 4530"/>
                <a:gd name="T5" fmla="*/ 103765573 h 5654"/>
                <a:gd name="T6" fmla="*/ 83137739 w 4530"/>
                <a:gd name="T7" fmla="*/ 27345114 h 5654"/>
                <a:gd name="T8" fmla="*/ 75888495 w 4530"/>
                <a:gd name="T9" fmla="*/ 0 h 5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5" name="Google Shape;263;p40">
              <a:extLst>
                <a:ext uri="{FF2B5EF4-FFF2-40B4-BE49-F238E27FC236}">
                  <a16:creationId xmlns:a16="http://schemas.microsoft.com/office/drawing/2014/main" id="{ABDE5581-976C-4E0E-BDFD-D3F5AFD0BCF9}"/>
                </a:ext>
              </a:extLst>
            </p:cNvPr>
            <p:cNvSpPr>
              <a:spLocks/>
            </p:cNvSpPr>
            <p:nvPr/>
          </p:nvSpPr>
          <p:spPr bwMode="auto">
            <a:xfrm>
              <a:off x="6032475" y="6136539"/>
              <a:ext cx="132310" cy="199651"/>
            </a:xfrm>
            <a:custGeom>
              <a:avLst/>
              <a:gdLst>
                <a:gd name="T0" fmla="*/ 73650114 w 5016"/>
                <a:gd name="T1" fmla="*/ 0 h 7569"/>
                <a:gd name="T2" fmla="*/ 20647192 w 5016"/>
                <a:gd name="T3" fmla="*/ 81999322 h 7569"/>
                <a:gd name="T4" fmla="*/ 0 w 5016"/>
                <a:gd name="T5" fmla="*/ 111566081 h 7569"/>
                <a:gd name="T6" fmla="*/ 7818450 w 5016"/>
                <a:gd name="T7" fmla="*/ 138911252 h 7569"/>
                <a:gd name="T8" fmla="*/ 55223836 w 5016"/>
                <a:gd name="T9" fmla="*/ 68620357 h 7569"/>
                <a:gd name="T10" fmla="*/ 92058296 w 5016"/>
                <a:gd name="T11" fmla="*/ 12278260 h 7569"/>
                <a:gd name="T12" fmla="*/ 73650114 w 5016"/>
                <a:gd name="T13" fmla="*/ 0 h 75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6" name="Google Shape;264;p40">
              <a:extLst>
                <a:ext uri="{FF2B5EF4-FFF2-40B4-BE49-F238E27FC236}">
                  <a16:creationId xmlns:a16="http://schemas.microsoft.com/office/drawing/2014/main" id="{86A47D1C-D844-41A3-ABC0-6E93AC22E40E}"/>
                </a:ext>
              </a:extLst>
            </p:cNvPr>
            <p:cNvSpPr>
              <a:spLocks/>
            </p:cNvSpPr>
            <p:nvPr/>
          </p:nvSpPr>
          <p:spPr bwMode="auto">
            <a:xfrm>
              <a:off x="5891909" y="6421153"/>
              <a:ext cx="33157" cy="29807"/>
            </a:xfrm>
            <a:custGeom>
              <a:avLst/>
              <a:gdLst>
                <a:gd name="T0" fmla="*/ 22501232 w 1257"/>
                <a:gd name="T1" fmla="*/ 18095 h 1130"/>
                <a:gd name="T2" fmla="*/ 7433156 w 1257"/>
                <a:gd name="T3" fmla="*/ 8387769 h 1130"/>
                <a:gd name="T4" fmla="*/ 9654121 w 1257"/>
                <a:gd name="T5" fmla="*/ 20739473 h 1130"/>
                <a:gd name="T6" fmla="*/ 10791746 w 1257"/>
                <a:gd name="T7" fmla="*/ 20647625 h 1130"/>
                <a:gd name="T8" fmla="*/ 23052319 w 1257"/>
                <a:gd name="T9" fmla="*/ 17307131 h 1130"/>
                <a:gd name="T10" fmla="*/ 22501232 w 1257"/>
                <a:gd name="T11" fmla="*/ 18095 h 1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7" name="Google Shape;265;p40">
              <a:extLst>
                <a:ext uri="{FF2B5EF4-FFF2-40B4-BE49-F238E27FC236}">
                  <a16:creationId xmlns:a16="http://schemas.microsoft.com/office/drawing/2014/main" id="{FE0621E3-9CE3-4135-A991-9571A800E21E}"/>
                </a:ext>
              </a:extLst>
            </p:cNvPr>
            <p:cNvSpPr>
              <a:spLocks/>
            </p:cNvSpPr>
            <p:nvPr/>
          </p:nvSpPr>
          <p:spPr bwMode="auto">
            <a:xfrm>
              <a:off x="5940259" y="6616795"/>
              <a:ext cx="171612" cy="141937"/>
            </a:xfrm>
            <a:custGeom>
              <a:avLst/>
              <a:gdLst>
                <a:gd name="T0" fmla="*/ 114374545 w 6506"/>
                <a:gd name="T1" fmla="*/ 0 h 5381"/>
                <a:gd name="T2" fmla="*/ 18095 w 6506"/>
                <a:gd name="T3" fmla="*/ 83118687 h 5381"/>
                <a:gd name="T4" fmla="*/ 1137582 w 6506"/>
                <a:gd name="T5" fmla="*/ 98737323 h 5381"/>
                <a:gd name="T6" fmla="*/ 119384792 w 6506"/>
                <a:gd name="T7" fmla="*/ 28446538 h 5381"/>
                <a:gd name="T8" fmla="*/ 114374545 w 6506"/>
                <a:gd name="T9" fmla="*/ 0 h 5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8" name="Google Shape;266;p40">
              <a:extLst>
                <a:ext uri="{FF2B5EF4-FFF2-40B4-BE49-F238E27FC236}">
                  <a16:creationId xmlns:a16="http://schemas.microsoft.com/office/drawing/2014/main" id="{14012F80-82B9-4818-A74E-6F7FE6F661DB}"/>
                </a:ext>
              </a:extLst>
            </p:cNvPr>
            <p:cNvSpPr>
              <a:spLocks/>
            </p:cNvSpPr>
            <p:nvPr/>
          </p:nvSpPr>
          <p:spPr bwMode="auto">
            <a:xfrm>
              <a:off x="6104617" y="6342574"/>
              <a:ext cx="239771" cy="315132"/>
            </a:xfrm>
            <a:custGeom>
              <a:avLst/>
              <a:gdLst>
                <a:gd name="T0" fmla="*/ 154547154 w 9090"/>
                <a:gd name="T1" fmla="*/ 18095 h 11947"/>
                <a:gd name="T2" fmla="*/ 18095 w 9090"/>
                <a:gd name="T3" fmla="*/ 190794740 h 11947"/>
                <a:gd name="T4" fmla="*/ 5028333 w 9090"/>
                <a:gd name="T5" fmla="*/ 219242109 h 11947"/>
                <a:gd name="T6" fmla="*/ 166807313 w 9090"/>
                <a:gd name="T7" fmla="*/ 24005557 h 11947"/>
                <a:gd name="T8" fmla="*/ 154547154 w 9090"/>
                <a:gd name="T9" fmla="*/ 18095 h 119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79" name="Google Shape;267;p40">
              <a:extLst>
                <a:ext uri="{FF2B5EF4-FFF2-40B4-BE49-F238E27FC236}">
                  <a16:creationId xmlns:a16="http://schemas.microsoft.com/office/drawing/2014/main" id="{331EF0D5-9599-40E9-8A6D-7CAE2F4CF531}"/>
                </a:ext>
              </a:extLst>
            </p:cNvPr>
            <p:cNvSpPr>
              <a:spLocks/>
            </p:cNvSpPr>
            <p:nvPr/>
          </p:nvSpPr>
          <p:spPr bwMode="auto">
            <a:xfrm>
              <a:off x="5920212" y="6736258"/>
              <a:ext cx="21682" cy="27116"/>
            </a:xfrm>
            <a:custGeom>
              <a:avLst/>
              <a:gdLst>
                <a:gd name="T0" fmla="*/ 13965846 w 822"/>
                <a:gd name="T1" fmla="*/ 0 h 1028"/>
                <a:gd name="T2" fmla="*/ 5597332 w 822"/>
                <a:gd name="T3" fmla="*/ 5028330 h 1028"/>
                <a:gd name="T4" fmla="*/ 1321230 w 822"/>
                <a:gd name="T5" fmla="*/ 13525740 h 1028"/>
                <a:gd name="T6" fmla="*/ 18095 w 822"/>
                <a:gd name="T7" fmla="*/ 13397731 h 1028"/>
                <a:gd name="T8" fmla="*/ 18095 w 822"/>
                <a:gd name="T9" fmla="*/ 13397731 h 1028"/>
                <a:gd name="T10" fmla="*/ 5229978 w 822"/>
                <a:gd name="T11" fmla="*/ 18848390 h 1028"/>
                <a:gd name="T12" fmla="*/ 7267136 w 822"/>
                <a:gd name="T13" fmla="*/ 18407966 h 1028"/>
                <a:gd name="T14" fmla="*/ 15085317 w 822"/>
                <a:gd name="T15" fmla="*/ 15617919 h 1028"/>
                <a:gd name="T16" fmla="*/ 13965846 w 822"/>
                <a:gd name="T17" fmla="*/ 0 h 10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2" h="1028" extrusionOk="0">
                  <a:moveTo>
                    <a:pt x="761" y="0"/>
                  </a:moveTo>
                  <a:cubicBezTo>
                    <a:pt x="609" y="91"/>
                    <a:pt x="457" y="183"/>
                    <a:pt x="305" y="274"/>
                  </a:cubicBezTo>
                  <a:cubicBezTo>
                    <a:pt x="417" y="441"/>
                    <a:pt x="323" y="737"/>
                    <a:pt x="72" y="737"/>
                  </a:cubicBezTo>
                  <a:cubicBezTo>
                    <a:pt x="49" y="737"/>
                    <a:pt x="26" y="735"/>
                    <a:pt x="1" y="730"/>
                  </a:cubicBez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0" name="Google Shape;268;p40">
              <a:extLst>
                <a:ext uri="{FF2B5EF4-FFF2-40B4-BE49-F238E27FC236}">
                  <a16:creationId xmlns:a16="http://schemas.microsoft.com/office/drawing/2014/main" id="{5F68F37D-B771-45ED-8CF4-844C6D6600CF}"/>
                </a:ext>
              </a:extLst>
            </p:cNvPr>
            <p:cNvSpPr>
              <a:spLocks/>
            </p:cNvSpPr>
            <p:nvPr/>
          </p:nvSpPr>
          <p:spPr bwMode="auto">
            <a:xfrm>
              <a:off x="5919421" y="6743459"/>
              <a:ext cx="11791" cy="12239"/>
            </a:xfrm>
            <a:custGeom>
              <a:avLst/>
              <a:gdLst>
                <a:gd name="T0" fmla="*/ 6148809 w 447"/>
                <a:gd name="T1" fmla="*/ 18095 h 464"/>
                <a:gd name="T2" fmla="*/ 6148809 w 447"/>
                <a:gd name="T3" fmla="*/ 18095 h 464"/>
                <a:gd name="T4" fmla="*/ 2789482 w 447"/>
                <a:gd name="T5" fmla="*/ 1688586 h 464"/>
                <a:gd name="T6" fmla="*/ 569160 w 447"/>
                <a:gd name="T7" fmla="*/ 8386616 h 464"/>
                <a:gd name="T8" fmla="*/ 1872395 w 447"/>
                <a:gd name="T9" fmla="*/ 8515337 h 464"/>
                <a:gd name="T10" fmla="*/ 6148809 w 447"/>
                <a:gd name="T11" fmla="*/ 18095 h 4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1" name="Google Shape;269;p40">
              <a:extLst>
                <a:ext uri="{FF2B5EF4-FFF2-40B4-BE49-F238E27FC236}">
                  <a16:creationId xmlns:a16="http://schemas.microsoft.com/office/drawing/2014/main" id="{1A4E93D6-9F66-4C78-9EA8-15E7949C3D6E}"/>
                </a:ext>
              </a:extLst>
            </p:cNvPr>
            <p:cNvSpPr>
              <a:spLocks/>
            </p:cNvSpPr>
            <p:nvPr/>
          </p:nvSpPr>
          <p:spPr bwMode="auto">
            <a:xfrm>
              <a:off x="5927439" y="7096232"/>
              <a:ext cx="2427" cy="10445"/>
            </a:xfrm>
            <a:custGeom>
              <a:avLst/>
              <a:gdLst>
                <a:gd name="T0" fmla="*/ 1119744 w 92"/>
                <a:gd name="T1" fmla="*/ 18094 h 396"/>
                <a:gd name="T2" fmla="*/ 1689007 w 92"/>
                <a:gd name="T3" fmla="*/ 7266660 h 396"/>
                <a:gd name="T4" fmla="*/ 1119744 w 92"/>
                <a:gd name="T5" fmla="*/ 18094 h 396"/>
                <a:gd name="T6" fmla="*/ 0 60000 65536"/>
                <a:gd name="T7" fmla="*/ 0 60000 65536"/>
                <a:gd name="T8" fmla="*/ 0 60000 65536"/>
              </a:gdLst>
              <a:ahLst/>
              <a:cxnLst>
                <a:cxn ang="T6">
                  <a:pos x="T0" y="T1"/>
                </a:cxn>
                <a:cxn ang="T7">
                  <a:pos x="T2" y="T3"/>
                </a:cxn>
                <a:cxn ang="T8">
                  <a:pos x="T4" y="T5"/>
                </a:cxn>
              </a:cxnLst>
              <a:rect l="0" t="0"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2" name="Google Shape;270;p40">
              <a:extLst>
                <a:ext uri="{FF2B5EF4-FFF2-40B4-BE49-F238E27FC236}">
                  <a16:creationId xmlns:a16="http://schemas.microsoft.com/office/drawing/2014/main" id="{FA2D13C5-C016-4B39-BEE3-EC3A1573C16B}"/>
                </a:ext>
              </a:extLst>
            </p:cNvPr>
            <p:cNvSpPr>
              <a:spLocks/>
            </p:cNvSpPr>
            <p:nvPr/>
          </p:nvSpPr>
          <p:spPr bwMode="auto">
            <a:xfrm>
              <a:off x="5959514" y="6978377"/>
              <a:ext cx="184431" cy="126718"/>
            </a:xfrm>
            <a:custGeom>
              <a:avLst/>
              <a:gdLst>
                <a:gd name="T0" fmla="*/ 127183771 w 6992"/>
                <a:gd name="T1" fmla="*/ 18095 h 4804"/>
                <a:gd name="T2" fmla="*/ 0 w 6992"/>
                <a:gd name="T3" fmla="*/ 69190930 h 4804"/>
                <a:gd name="T4" fmla="*/ 1119485 w 6992"/>
                <a:gd name="T5" fmla="*/ 88149488 h 4804"/>
                <a:gd name="T6" fmla="*/ 128303255 w 6992"/>
                <a:gd name="T7" fmla="*/ 24005728 h 4804"/>
                <a:gd name="T8" fmla="*/ 127183771 w 6992"/>
                <a:gd name="T9" fmla="*/ 18095 h 48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3" name="Google Shape;271;p40">
              <a:extLst>
                <a:ext uri="{FF2B5EF4-FFF2-40B4-BE49-F238E27FC236}">
                  <a16:creationId xmlns:a16="http://schemas.microsoft.com/office/drawing/2014/main" id="{5FAE3C11-3130-40D9-A971-62CEC456685F}"/>
                </a:ext>
              </a:extLst>
            </p:cNvPr>
            <p:cNvSpPr>
              <a:spLocks/>
            </p:cNvSpPr>
            <p:nvPr/>
          </p:nvSpPr>
          <p:spPr bwMode="auto">
            <a:xfrm>
              <a:off x="6142310" y="6716211"/>
              <a:ext cx="315106" cy="296668"/>
            </a:xfrm>
            <a:custGeom>
              <a:avLst/>
              <a:gdLst>
                <a:gd name="T0" fmla="*/ 214214260 w 11946"/>
                <a:gd name="T1" fmla="*/ 0 h 11247"/>
                <a:gd name="T2" fmla="*/ 0 w 11946"/>
                <a:gd name="T3" fmla="*/ 182427001 h 11247"/>
                <a:gd name="T4" fmla="*/ 1119489 w 11946"/>
                <a:gd name="T5" fmla="*/ 206413797 h 11247"/>
                <a:gd name="T6" fmla="*/ 219242636 w 11946"/>
                <a:gd name="T7" fmla="*/ 31236764 h 11247"/>
                <a:gd name="T8" fmla="*/ 214214260 w 11946"/>
                <a:gd name="T9" fmla="*/ 0 h 11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4" name="Google Shape;272;p40">
              <a:extLst>
                <a:ext uri="{FF2B5EF4-FFF2-40B4-BE49-F238E27FC236}">
                  <a16:creationId xmlns:a16="http://schemas.microsoft.com/office/drawing/2014/main" id="{FD6537FA-0E46-4898-A2EF-47EC6C61E4F5}"/>
                </a:ext>
              </a:extLst>
            </p:cNvPr>
            <p:cNvSpPr>
              <a:spLocks/>
            </p:cNvSpPr>
            <p:nvPr/>
          </p:nvSpPr>
          <p:spPr bwMode="auto">
            <a:xfrm>
              <a:off x="5929048" y="7077794"/>
              <a:ext cx="32075" cy="36032"/>
            </a:xfrm>
            <a:custGeom>
              <a:avLst/>
              <a:gdLst>
                <a:gd name="T0" fmla="*/ 21197355 w 1216"/>
                <a:gd name="T1" fmla="*/ 18095 h 1366"/>
                <a:gd name="T2" fmla="*/ 3358485 w 1216"/>
                <a:gd name="T3" fmla="*/ 8938073 h 1366"/>
                <a:gd name="T4" fmla="*/ 0 w 1216"/>
                <a:gd name="T5" fmla="*/ 12846991 h 1366"/>
                <a:gd name="T6" fmla="*/ 569147 w 1216"/>
                <a:gd name="T7" fmla="*/ 20097072 h 1366"/>
                <a:gd name="T8" fmla="*/ 7157394 w 1216"/>
                <a:gd name="T9" fmla="*/ 25052448 h 1366"/>
                <a:gd name="T10" fmla="*/ 9488239 w 1216"/>
                <a:gd name="T11" fmla="*/ 24556362 h 1366"/>
                <a:gd name="T12" fmla="*/ 22316841 w 1216"/>
                <a:gd name="T13" fmla="*/ 18977548 h 1366"/>
                <a:gd name="T14" fmla="*/ 21197355 w 1216"/>
                <a:gd name="T15" fmla="*/ 18095 h 136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5" name="Google Shape;273;p40">
              <a:extLst>
                <a:ext uri="{FF2B5EF4-FFF2-40B4-BE49-F238E27FC236}">
                  <a16:creationId xmlns:a16="http://schemas.microsoft.com/office/drawing/2014/main" id="{91485ED5-FED1-4290-AC06-BC827F25B968}"/>
                </a:ext>
              </a:extLst>
            </p:cNvPr>
            <p:cNvSpPr>
              <a:spLocks/>
            </p:cNvSpPr>
            <p:nvPr/>
          </p:nvSpPr>
          <p:spPr bwMode="auto">
            <a:xfrm>
              <a:off x="5949095" y="7501918"/>
              <a:ext cx="7227" cy="10445"/>
            </a:xfrm>
            <a:custGeom>
              <a:avLst/>
              <a:gdLst>
                <a:gd name="T0" fmla="*/ 2238735 w 274"/>
                <a:gd name="T1" fmla="*/ 18094 h 396"/>
                <a:gd name="T2" fmla="*/ 5027750 w 274"/>
                <a:gd name="T3" fmla="*/ 7266660 h 396"/>
                <a:gd name="T4" fmla="*/ 4458663 w 274"/>
                <a:gd name="T5" fmla="*/ 18094 h 396"/>
                <a:gd name="T6" fmla="*/ 2238735 w 274"/>
                <a:gd name="T7" fmla="*/ 18094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4" h="396" extrusionOk="0">
                  <a:moveTo>
                    <a:pt x="122" y="1"/>
                  </a:moveTo>
                  <a:cubicBezTo>
                    <a:pt x="0" y="123"/>
                    <a:pt x="91" y="335"/>
                    <a:pt x="274" y="396"/>
                  </a:cubicBezTo>
                  <a:cubicBezTo>
                    <a:pt x="243" y="274"/>
                    <a:pt x="243" y="123"/>
                    <a:pt x="243" y="1"/>
                  </a:cubicBezTo>
                  <a:lnTo>
                    <a:pt x="122" y="1"/>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6" name="Google Shape;274;p40">
              <a:extLst>
                <a:ext uri="{FF2B5EF4-FFF2-40B4-BE49-F238E27FC236}">
                  <a16:creationId xmlns:a16="http://schemas.microsoft.com/office/drawing/2014/main" id="{387048D8-95C8-4E28-9ABD-E76DE61FC02E}"/>
                </a:ext>
              </a:extLst>
            </p:cNvPr>
            <p:cNvSpPr>
              <a:spLocks/>
            </p:cNvSpPr>
            <p:nvPr/>
          </p:nvSpPr>
          <p:spPr bwMode="auto">
            <a:xfrm>
              <a:off x="5983571" y="7408937"/>
              <a:ext cx="143520" cy="96225"/>
            </a:xfrm>
            <a:custGeom>
              <a:avLst/>
              <a:gdLst>
                <a:gd name="T0" fmla="*/ 99857291 w 5441"/>
                <a:gd name="T1" fmla="*/ 0 h 3648"/>
                <a:gd name="T2" fmla="*/ 99857291 w 5441"/>
                <a:gd name="T3" fmla="*/ 0 h 3648"/>
                <a:gd name="T4" fmla="*/ 0 w 5441"/>
                <a:gd name="T5" fmla="*/ 53552773 h 3648"/>
                <a:gd name="T6" fmla="*/ 569147 w 5441"/>
                <a:gd name="T7" fmla="*/ 66950548 h 3648"/>
                <a:gd name="T8" fmla="*/ 97067949 w 5441"/>
                <a:gd name="T9" fmla="*/ 26225691 h 3648"/>
                <a:gd name="T10" fmla="*/ 99857291 w 5441"/>
                <a:gd name="T11" fmla="*/ 0 h 36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7" name="Google Shape;275;p40">
              <a:extLst>
                <a:ext uri="{FF2B5EF4-FFF2-40B4-BE49-F238E27FC236}">
                  <a16:creationId xmlns:a16="http://schemas.microsoft.com/office/drawing/2014/main" id="{5F9BCDB0-6050-431C-8EC4-5FF67E695538}"/>
                </a:ext>
              </a:extLst>
            </p:cNvPr>
            <p:cNvSpPr>
              <a:spLocks/>
            </p:cNvSpPr>
            <p:nvPr/>
          </p:nvSpPr>
          <p:spPr bwMode="auto">
            <a:xfrm>
              <a:off x="6123055" y="7032108"/>
              <a:ext cx="359235" cy="414522"/>
            </a:xfrm>
            <a:custGeom>
              <a:avLst/>
              <a:gdLst>
                <a:gd name="T0" fmla="*/ 249927510 w 13619"/>
                <a:gd name="T1" fmla="*/ 0 h 15715"/>
                <a:gd name="T2" fmla="*/ 99306808 w 13619"/>
                <a:gd name="T3" fmla="*/ 186316363 h 15715"/>
                <a:gd name="T4" fmla="*/ 2808147 w 13619"/>
                <a:gd name="T5" fmla="*/ 262186734 h 15715"/>
                <a:gd name="T6" fmla="*/ 18095 w 13619"/>
                <a:gd name="T7" fmla="*/ 288412432 h 15715"/>
                <a:gd name="T8" fmla="*/ 249927510 w 13619"/>
                <a:gd name="T9" fmla="*/ 36264991 h 15715"/>
                <a:gd name="T10" fmla="*/ 249927510 w 13619"/>
                <a:gd name="T11" fmla="*/ 0 h 15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8" name="Google Shape;276;p40">
              <a:extLst>
                <a:ext uri="{FF2B5EF4-FFF2-40B4-BE49-F238E27FC236}">
                  <a16:creationId xmlns:a16="http://schemas.microsoft.com/office/drawing/2014/main" id="{CD7130F4-B799-4393-86EB-3183E0B35720}"/>
                </a:ext>
              </a:extLst>
            </p:cNvPr>
            <p:cNvSpPr>
              <a:spLocks/>
            </p:cNvSpPr>
            <p:nvPr/>
          </p:nvSpPr>
          <p:spPr bwMode="auto">
            <a:xfrm>
              <a:off x="5955505" y="7485907"/>
              <a:ext cx="29675" cy="26826"/>
            </a:xfrm>
            <a:custGeom>
              <a:avLst/>
              <a:gdLst>
                <a:gd name="T0" fmla="*/ 19527970 w 1125"/>
                <a:gd name="T1" fmla="*/ 0 h 1017"/>
                <a:gd name="T2" fmla="*/ 10039514 w 1125"/>
                <a:gd name="T3" fmla="*/ 4459921 h 1017"/>
                <a:gd name="T4" fmla="*/ 5029161 w 1125"/>
                <a:gd name="T5" fmla="*/ 11158877 h 1017"/>
                <a:gd name="T6" fmla="*/ 3358577 w 1125"/>
                <a:gd name="T7" fmla="*/ 11396830 h 1017"/>
                <a:gd name="T8" fmla="*/ 0 w 1125"/>
                <a:gd name="T9" fmla="*/ 11158877 h 1017"/>
                <a:gd name="T10" fmla="*/ 569153 w 1125"/>
                <a:gd name="T11" fmla="*/ 18408175 h 1017"/>
                <a:gd name="T12" fmla="*/ 1669898 w 1125"/>
                <a:gd name="T13" fmla="*/ 18664908 h 1017"/>
                <a:gd name="T14" fmla="*/ 2239051 w 1125"/>
                <a:gd name="T15" fmla="*/ 18408175 h 1017"/>
                <a:gd name="T16" fmla="*/ 20647496 w 1125"/>
                <a:gd name="T17" fmla="*/ 13397886 h 1017"/>
                <a:gd name="T18" fmla="*/ 19527970 w 1125"/>
                <a:gd name="T19" fmla="*/ 0 h 10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89" name="Google Shape;277;p40">
              <a:extLst>
                <a:ext uri="{FF2B5EF4-FFF2-40B4-BE49-F238E27FC236}">
                  <a16:creationId xmlns:a16="http://schemas.microsoft.com/office/drawing/2014/main" id="{A92E5C66-F466-4D4F-8234-8BEC207DAF32}"/>
                </a:ext>
              </a:extLst>
            </p:cNvPr>
            <p:cNvSpPr>
              <a:spLocks/>
            </p:cNvSpPr>
            <p:nvPr/>
          </p:nvSpPr>
          <p:spPr bwMode="auto">
            <a:xfrm>
              <a:off x="5952287" y="7499518"/>
              <a:ext cx="3244" cy="2427"/>
            </a:xfrm>
            <a:custGeom>
              <a:avLst/>
              <a:gdLst>
                <a:gd name="T0" fmla="*/ 2238386 w 123"/>
                <a:gd name="T1" fmla="*/ 18097 h 92"/>
                <a:gd name="T2" fmla="*/ 1119206 w 123"/>
                <a:gd name="T3" fmla="*/ 569263 h 92"/>
                <a:gd name="T4" fmla="*/ 18093 w 123"/>
                <a:gd name="T5" fmla="*/ 1689007 h 92"/>
                <a:gd name="T6" fmla="*/ 2238386 w 123"/>
                <a:gd name="T7" fmla="*/ 1689007 h 92"/>
                <a:gd name="T8" fmla="*/ 2238386 w 123"/>
                <a:gd name="T9" fmla="*/ 18097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0" name="Google Shape;278;p40">
              <a:extLst>
                <a:ext uri="{FF2B5EF4-FFF2-40B4-BE49-F238E27FC236}">
                  <a16:creationId xmlns:a16="http://schemas.microsoft.com/office/drawing/2014/main" id="{47B8CEAC-FF18-40FB-B96C-8E25F97801A0}"/>
                </a:ext>
              </a:extLst>
            </p:cNvPr>
            <p:cNvSpPr>
              <a:spLocks/>
            </p:cNvSpPr>
            <p:nvPr/>
          </p:nvSpPr>
          <p:spPr bwMode="auto">
            <a:xfrm>
              <a:off x="5954687" y="7492317"/>
              <a:ext cx="16064" cy="9997"/>
            </a:xfrm>
            <a:custGeom>
              <a:avLst/>
              <a:gdLst>
                <a:gd name="T0" fmla="*/ 10607885 w 609"/>
                <a:gd name="T1" fmla="*/ 0 h 379"/>
                <a:gd name="T2" fmla="*/ 18095 w 609"/>
                <a:gd name="T3" fmla="*/ 5028280 h 379"/>
                <a:gd name="T4" fmla="*/ 569151 w 609"/>
                <a:gd name="T5" fmla="*/ 6698808 h 379"/>
                <a:gd name="T6" fmla="*/ 3927688 w 609"/>
                <a:gd name="T7" fmla="*/ 6937443 h 379"/>
                <a:gd name="T8" fmla="*/ 5597552 w 609"/>
                <a:gd name="T9" fmla="*/ 6698808 h 379"/>
                <a:gd name="T10" fmla="*/ 10607885 w 609"/>
                <a:gd name="T11" fmla="*/ 0 h 3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1" name="Google Shape;279;p40">
              <a:extLst>
                <a:ext uri="{FF2B5EF4-FFF2-40B4-BE49-F238E27FC236}">
                  <a16:creationId xmlns:a16="http://schemas.microsoft.com/office/drawing/2014/main" id="{AFDD345F-F50C-406B-BCD8-9F71F7C25AF3}"/>
                </a:ext>
              </a:extLst>
            </p:cNvPr>
            <p:cNvSpPr>
              <a:spLocks/>
            </p:cNvSpPr>
            <p:nvPr/>
          </p:nvSpPr>
          <p:spPr bwMode="auto">
            <a:xfrm>
              <a:off x="5998790" y="7727235"/>
              <a:ext cx="72987" cy="39302"/>
            </a:xfrm>
            <a:custGeom>
              <a:avLst/>
              <a:gdLst>
                <a:gd name="T0" fmla="*/ 50782994 w 2767"/>
                <a:gd name="T1" fmla="*/ 0 h 1490"/>
                <a:gd name="T2" fmla="*/ 50782994 w 2767"/>
                <a:gd name="T3" fmla="*/ 0 h 1490"/>
                <a:gd name="T4" fmla="*/ 18095 w 2767"/>
                <a:gd name="T5" fmla="*/ 13947805 h 1490"/>
                <a:gd name="T6" fmla="*/ 569151 w 2767"/>
                <a:gd name="T7" fmla="*/ 27326496 h 1490"/>
                <a:gd name="T8" fmla="*/ 45203511 w 2767"/>
                <a:gd name="T9" fmla="*/ 21196887 h 1490"/>
                <a:gd name="T10" fmla="*/ 50782994 w 2767"/>
                <a:gd name="T11" fmla="*/ 0 h 14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2" name="Google Shape;280;p40">
              <a:extLst>
                <a:ext uri="{FF2B5EF4-FFF2-40B4-BE49-F238E27FC236}">
                  <a16:creationId xmlns:a16="http://schemas.microsoft.com/office/drawing/2014/main" id="{0DFF6C0A-D573-4EBA-8DC8-AE3BAA97147A}"/>
                </a:ext>
              </a:extLst>
            </p:cNvPr>
            <p:cNvSpPr>
              <a:spLocks/>
            </p:cNvSpPr>
            <p:nvPr/>
          </p:nvSpPr>
          <p:spPr bwMode="auto">
            <a:xfrm>
              <a:off x="6063732" y="7436977"/>
              <a:ext cx="389675" cy="320750"/>
            </a:xfrm>
            <a:custGeom>
              <a:avLst/>
              <a:gdLst>
                <a:gd name="T0" fmla="*/ 271125409 w 14773"/>
                <a:gd name="T1" fmla="*/ 18095 h 12160"/>
                <a:gd name="T2" fmla="*/ 271125409 w 14773"/>
                <a:gd name="T3" fmla="*/ 18095 h 12160"/>
                <a:gd name="T4" fmla="*/ 205294153 w 14773"/>
                <a:gd name="T5" fmla="*/ 69739886 h 12160"/>
                <a:gd name="T6" fmla="*/ 27345278 w 14773"/>
                <a:gd name="T7" fmla="*/ 196942795 h 12160"/>
                <a:gd name="T8" fmla="*/ 5597493 w 14773"/>
                <a:gd name="T9" fmla="*/ 201953036 h 12160"/>
                <a:gd name="T10" fmla="*/ 18095 w 14773"/>
                <a:gd name="T11" fmla="*/ 223150391 h 12160"/>
                <a:gd name="T12" fmla="*/ 174057401 w 14773"/>
                <a:gd name="T13" fmla="*/ 136690435 h 12160"/>
                <a:gd name="T14" fmla="*/ 256057756 w 14773"/>
                <a:gd name="T15" fmla="*/ 63059793 h 12160"/>
                <a:gd name="T16" fmla="*/ 271125409 w 14773"/>
                <a:gd name="T17" fmla="*/ 18095 h 121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3" name="Google Shape;281;p40">
              <a:extLst>
                <a:ext uri="{FF2B5EF4-FFF2-40B4-BE49-F238E27FC236}">
                  <a16:creationId xmlns:a16="http://schemas.microsoft.com/office/drawing/2014/main" id="{78396F20-CC05-462F-83C9-54D565212EBC}"/>
                </a:ext>
              </a:extLst>
            </p:cNvPr>
            <p:cNvSpPr>
              <a:spLocks/>
            </p:cNvSpPr>
            <p:nvPr/>
          </p:nvSpPr>
          <p:spPr bwMode="auto">
            <a:xfrm>
              <a:off x="5982938" y="7747255"/>
              <a:ext cx="16671" cy="20126"/>
            </a:xfrm>
            <a:custGeom>
              <a:avLst/>
              <a:gdLst>
                <a:gd name="T0" fmla="*/ 11049417 w 632"/>
                <a:gd name="T1" fmla="*/ 18095 h 763"/>
                <a:gd name="T2" fmla="*/ 2679547 w 632"/>
                <a:gd name="T3" fmla="*/ 6147820 h 763"/>
                <a:gd name="T4" fmla="*/ 5524722 w 632"/>
                <a:gd name="T5" fmla="*/ 14003080 h 763"/>
                <a:gd name="T6" fmla="*/ 6020130 w 632"/>
                <a:gd name="T7" fmla="*/ 13966204 h 763"/>
                <a:gd name="T8" fmla="*/ 11599798 w 632"/>
                <a:gd name="T9" fmla="*/ 13397744 h 763"/>
                <a:gd name="T10" fmla="*/ 11049417 w 632"/>
                <a:gd name="T11" fmla="*/ 18095 h 76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4" name="Google Shape;282;p40">
              <a:extLst>
                <a:ext uri="{FF2B5EF4-FFF2-40B4-BE49-F238E27FC236}">
                  <a16:creationId xmlns:a16="http://schemas.microsoft.com/office/drawing/2014/main" id="{7B634D2A-6962-49BF-AD48-108DFC91F7F8}"/>
                </a:ext>
              </a:extLst>
            </p:cNvPr>
            <p:cNvSpPr>
              <a:spLocks/>
            </p:cNvSpPr>
            <p:nvPr/>
          </p:nvSpPr>
          <p:spPr bwMode="auto">
            <a:xfrm>
              <a:off x="6713964" y="7863527"/>
              <a:ext cx="232544" cy="337553"/>
            </a:xfrm>
            <a:custGeom>
              <a:avLst/>
              <a:gdLst>
                <a:gd name="T0" fmla="*/ 161779563 w 8816"/>
                <a:gd name="T1" fmla="*/ 0 h 12797"/>
                <a:gd name="T2" fmla="*/ 161779563 w 8816"/>
                <a:gd name="T3" fmla="*/ 0 h 12797"/>
                <a:gd name="T4" fmla="*/ 18095 w 8816"/>
                <a:gd name="T5" fmla="*/ 40724977 h 12797"/>
                <a:gd name="T6" fmla="*/ 21766551 w 8816"/>
                <a:gd name="T7" fmla="*/ 234860288 h 12797"/>
                <a:gd name="T8" fmla="*/ 126082978 w 8816"/>
                <a:gd name="T9" fmla="*/ 234860288 h 12797"/>
                <a:gd name="T10" fmla="*/ 161779563 w 8816"/>
                <a:gd name="T11" fmla="*/ 0 h 127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5" name="Google Shape;283;p40">
              <a:extLst>
                <a:ext uri="{FF2B5EF4-FFF2-40B4-BE49-F238E27FC236}">
                  <a16:creationId xmlns:a16="http://schemas.microsoft.com/office/drawing/2014/main" id="{89CBA3FD-F05B-442E-A478-844220213160}"/>
                </a:ext>
              </a:extLst>
            </p:cNvPr>
            <p:cNvSpPr>
              <a:spLocks/>
            </p:cNvSpPr>
            <p:nvPr/>
          </p:nvSpPr>
          <p:spPr bwMode="auto">
            <a:xfrm>
              <a:off x="6699535" y="7710379"/>
              <a:ext cx="270211" cy="211706"/>
            </a:xfrm>
            <a:custGeom>
              <a:avLst/>
              <a:gdLst>
                <a:gd name="T0" fmla="*/ 188005238 w 10244"/>
                <a:gd name="T1" fmla="*/ 18095 h 8026"/>
                <a:gd name="T2" fmla="*/ 18095 w 10244"/>
                <a:gd name="T3" fmla="*/ 55241655 h 8026"/>
                <a:gd name="T4" fmla="*/ 10057394 w 10244"/>
                <a:gd name="T5" fmla="*/ 147281379 h 8026"/>
                <a:gd name="T6" fmla="*/ 171818085 w 10244"/>
                <a:gd name="T7" fmla="*/ 106556357 h 8026"/>
                <a:gd name="T8" fmla="*/ 188005238 w 10244"/>
                <a:gd name="T9" fmla="*/ 18095 h 80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6" name="Google Shape;284;p40">
              <a:extLst>
                <a:ext uri="{FF2B5EF4-FFF2-40B4-BE49-F238E27FC236}">
                  <a16:creationId xmlns:a16="http://schemas.microsoft.com/office/drawing/2014/main" id="{0312A92D-37C1-45FB-ACD6-6A22E4B4A7EB}"/>
                </a:ext>
              </a:extLst>
            </p:cNvPr>
            <p:cNvSpPr>
              <a:spLocks/>
            </p:cNvSpPr>
            <p:nvPr/>
          </p:nvSpPr>
          <p:spPr bwMode="auto">
            <a:xfrm>
              <a:off x="6546387" y="6280059"/>
              <a:ext cx="184431" cy="307878"/>
            </a:xfrm>
            <a:custGeom>
              <a:avLst/>
              <a:gdLst>
                <a:gd name="T0" fmla="*/ 119402296 w 6992"/>
                <a:gd name="T1" fmla="*/ 0 h 11672"/>
                <a:gd name="T2" fmla="*/ 18095 w 6992"/>
                <a:gd name="T3" fmla="*/ 22867222 h 11672"/>
                <a:gd name="T4" fmla="*/ 128321350 w 6992"/>
                <a:gd name="T5" fmla="*/ 214212792 h 11672"/>
                <a:gd name="T6" fmla="*/ 119402296 w 6992"/>
                <a:gd name="T7" fmla="*/ 0 h 116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7" name="Google Shape;285;p40">
              <a:extLst>
                <a:ext uri="{FF2B5EF4-FFF2-40B4-BE49-F238E27FC236}">
                  <a16:creationId xmlns:a16="http://schemas.microsoft.com/office/drawing/2014/main" id="{3721D762-64B0-471B-83B8-8163C8B4FBF9}"/>
                </a:ext>
              </a:extLst>
            </p:cNvPr>
            <p:cNvSpPr>
              <a:spLocks/>
            </p:cNvSpPr>
            <p:nvPr/>
          </p:nvSpPr>
          <p:spPr bwMode="auto">
            <a:xfrm>
              <a:off x="6228090" y="6433181"/>
              <a:ext cx="534012" cy="722401"/>
            </a:xfrm>
            <a:custGeom>
              <a:avLst/>
              <a:gdLst>
                <a:gd name="T0" fmla="*/ 85927055 w 20245"/>
                <a:gd name="T1" fmla="*/ 18095 h 27387"/>
                <a:gd name="T2" fmla="*/ 18095 w 20245"/>
                <a:gd name="T3" fmla="*/ 213112568 h 27387"/>
                <a:gd name="T4" fmla="*/ 371532103 w 20245"/>
                <a:gd name="T5" fmla="*/ 502627318 h 27387"/>
                <a:gd name="T6" fmla="*/ 370981051 w 20245"/>
                <a:gd name="T7" fmla="*/ 500957463 h 27387"/>
                <a:gd name="T8" fmla="*/ 370981051 w 20245"/>
                <a:gd name="T9" fmla="*/ 494808917 h 27387"/>
                <a:gd name="T10" fmla="*/ 359271905 w 20245"/>
                <a:gd name="T11" fmla="*/ 290653019 h 27387"/>
                <a:gd name="T12" fmla="*/ 195254280 w 20245"/>
                <a:gd name="T13" fmla="*/ 149520284 h 27387"/>
                <a:gd name="T14" fmla="*/ 85927055 w 20245"/>
                <a:gd name="T15" fmla="*/ 18095 h 273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8" name="Google Shape;286;p40">
              <a:extLst>
                <a:ext uri="{FF2B5EF4-FFF2-40B4-BE49-F238E27FC236}">
                  <a16:creationId xmlns:a16="http://schemas.microsoft.com/office/drawing/2014/main" id="{3CFDD3D9-FA68-4848-BCD6-19A3FC45959E}"/>
                </a:ext>
              </a:extLst>
            </p:cNvPr>
            <p:cNvSpPr>
              <a:spLocks/>
            </p:cNvSpPr>
            <p:nvPr/>
          </p:nvSpPr>
          <p:spPr bwMode="auto">
            <a:xfrm>
              <a:off x="6747648" y="6277290"/>
              <a:ext cx="101844" cy="289810"/>
            </a:xfrm>
            <a:custGeom>
              <a:avLst/>
              <a:gdLst>
                <a:gd name="T0" fmla="*/ 19344056 w 3861"/>
                <a:gd name="T1" fmla="*/ 0 h 10987"/>
                <a:gd name="T2" fmla="*/ 0 w 3861"/>
                <a:gd name="T3" fmla="*/ 256733 h 10987"/>
                <a:gd name="T4" fmla="*/ 6698966 w 3861"/>
                <a:gd name="T5" fmla="*/ 201642396 h 10987"/>
                <a:gd name="T6" fmla="*/ 70842829 w 3861"/>
                <a:gd name="T7" fmla="*/ 127442226 h 10987"/>
                <a:gd name="T8" fmla="*/ 28446920 w 3861"/>
                <a:gd name="T9" fmla="*/ 256733 h 10987"/>
                <a:gd name="T10" fmla="*/ 19344056 w 3861"/>
                <a:gd name="T11" fmla="*/ 0 h 109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99" name="Google Shape;287;p40">
              <a:extLst>
                <a:ext uri="{FF2B5EF4-FFF2-40B4-BE49-F238E27FC236}">
                  <a16:creationId xmlns:a16="http://schemas.microsoft.com/office/drawing/2014/main" id="{74993EA6-A425-48C7-8772-A57E74E4754F}"/>
                </a:ext>
              </a:extLst>
            </p:cNvPr>
            <p:cNvSpPr>
              <a:spLocks/>
            </p:cNvSpPr>
            <p:nvPr/>
          </p:nvSpPr>
          <p:spPr bwMode="auto">
            <a:xfrm>
              <a:off x="6216880" y="6776326"/>
              <a:ext cx="566061" cy="700771"/>
            </a:xfrm>
            <a:custGeom>
              <a:avLst/>
              <a:gdLst>
                <a:gd name="T0" fmla="*/ 5579394 w 21460"/>
                <a:gd name="T1" fmla="*/ 18095 h 26567"/>
                <a:gd name="T2" fmla="*/ 11727249 w 21460"/>
                <a:gd name="T3" fmla="*/ 223150920 h 26567"/>
                <a:gd name="T4" fmla="*/ 393849470 w 21460"/>
                <a:gd name="T5" fmla="*/ 487577138 h 26567"/>
                <a:gd name="T6" fmla="*/ 379901316 w 21460"/>
                <a:gd name="T7" fmla="*/ 273914468 h 26567"/>
                <a:gd name="T8" fmla="*/ 376542828 w 21460"/>
                <a:gd name="T9" fmla="*/ 274483615 h 26567"/>
                <a:gd name="T10" fmla="*/ 5579394 w 21460"/>
                <a:gd name="T11" fmla="*/ 18095 h 2656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0" name="Google Shape;288;p40">
              <a:extLst>
                <a:ext uri="{FF2B5EF4-FFF2-40B4-BE49-F238E27FC236}">
                  <a16:creationId xmlns:a16="http://schemas.microsoft.com/office/drawing/2014/main" id="{815B6433-80F9-454C-AD4A-31219C3FAD43}"/>
                </a:ext>
              </a:extLst>
            </p:cNvPr>
            <p:cNvSpPr>
              <a:spLocks/>
            </p:cNvSpPr>
            <p:nvPr/>
          </p:nvSpPr>
          <p:spPr bwMode="auto">
            <a:xfrm>
              <a:off x="6366809" y="6320945"/>
              <a:ext cx="376855" cy="513939"/>
            </a:xfrm>
            <a:custGeom>
              <a:avLst/>
              <a:gdLst>
                <a:gd name="T0" fmla="*/ 108225835 w 14287"/>
                <a:gd name="T1" fmla="*/ 0 h 19484"/>
                <a:gd name="T2" fmla="*/ 0 w 14287"/>
                <a:gd name="T3" fmla="*/ 66950657 h 19484"/>
                <a:gd name="T4" fmla="*/ 108776174 w 14287"/>
                <a:gd name="T5" fmla="*/ 217571370 h 19484"/>
                <a:gd name="T6" fmla="*/ 262186783 w 14287"/>
                <a:gd name="T7" fmla="*/ 357584322 h 19484"/>
                <a:gd name="T8" fmla="*/ 261067297 w 14287"/>
                <a:gd name="T9" fmla="*/ 331927044 h 19484"/>
                <a:gd name="T10" fmla="*/ 253817342 w 14287"/>
                <a:gd name="T11" fmla="*/ 201384217 h 19484"/>
                <a:gd name="T12" fmla="*/ 108225835 w 14287"/>
                <a:gd name="T13" fmla="*/ 0 h 194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1" name="Google Shape;289;p40">
              <a:extLst>
                <a:ext uri="{FF2B5EF4-FFF2-40B4-BE49-F238E27FC236}">
                  <a16:creationId xmlns:a16="http://schemas.microsoft.com/office/drawing/2014/main" id="{9D4A54DD-2050-41B3-B121-97F63A8852F1}"/>
                </a:ext>
              </a:extLst>
            </p:cNvPr>
            <p:cNvSpPr>
              <a:spLocks/>
            </p:cNvSpPr>
            <p:nvPr/>
          </p:nvSpPr>
          <p:spPr bwMode="auto">
            <a:xfrm>
              <a:off x="6787742" y="7072993"/>
              <a:ext cx="160375" cy="404895"/>
            </a:xfrm>
            <a:custGeom>
              <a:avLst/>
              <a:gdLst>
                <a:gd name="T0" fmla="*/ 109345258 w 6080"/>
                <a:gd name="T1" fmla="*/ 0 h 15350"/>
                <a:gd name="T2" fmla="*/ 109345258 w 6080"/>
                <a:gd name="T3" fmla="*/ 0 h 15350"/>
                <a:gd name="T4" fmla="*/ 0 w 6080"/>
                <a:gd name="T5" fmla="*/ 55223563 h 15350"/>
                <a:gd name="T6" fmla="*/ 13948114 w 6080"/>
                <a:gd name="T7" fmla="*/ 281715337 h 15350"/>
                <a:gd name="T8" fmla="*/ 99287872 w 6080"/>
                <a:gd name="T9" fmla="*/ 235980033 h 15350"/>
                <a:gd name="T10" fmla="*/ 109345258 w 6080"/>
                <a:gd name="T11" fmla="*/ 0 h 1535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2" name="Google Shape;290;p40">
              <a:extLst>
                <a:ext uri="{FF2B5EF4-FFF2-40B4-BE49-F238E27FC236}">
                  <a16:creationId xmlns:a16="http://schemas.microsoft.com/office/drawing/2014/main" id="{63639B2F-7DED-46EF-8B3F-E9BD94AFBA19}"/>
                </a:ext>
              </a:extLst>
            </p:cNvPr>
            <p:cNvSpPr>
              <a:spLocks/>
            </p:cNvSpPr>
            <p:nvPr/>
          </p:nvSpPr>
          <p:spPr bwMode="auto">
            <a:xfrm>
              <a:off x="6808580" y="7444204"/>
              <a:ext cx="117881" cy="257392"/>
            </a:xfrm>
            <a:custGeom>
              <a:avLst/>
              <a:gdLst>
                <a:gd name="T0" fmla="*/ 82000202 w 4469"/>
                <a:gd name="T1" fmla="*/ 0 h 9758"/>
                <a:gd name="T2" fmla="*/ 0 w 4469"/>
                <a:gd name="T3" fmla="*/ 35145640 h 9758"/>
                <a:gd name="T4" fmla="*/ 8368733 w 4469"/>
                <a:gd name="T5" fmla="*/ 179068680 h 9758"/>
                <a:gd name="T6" fmla="*/ 51883018 w 4469"/>
                <a:gd name="T7" fmla="*/ 166808428 h 9758"/>
                <a:gd name="T8" fmla="*/ 82000202 w 4469"/>
                <a:gd name="T9" fmla="*/ 0 h 9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3" name="Google Shape;291;p40">
              <a:extLst>
                <a:ext uri="{FF2B5EF4-FFF2-40B4-BE49-F238E27FC236}">
                  <a16:creationId xmlns:a16="http://schemas.microsoft.com/office/drawing/2014/main" id="{92CCDA17-6FD7-40CA-9F82-24C3E81D3300}"/>
                </a:ext>
              </a:extLst>
            </p:cNvPr>
            <p:cNvSpPr>
              <a:spLocks/>
            </p:cNvSpPr>
            <p:nvPr/>
          </p:nvSpPr>
          <p:spPr bwMode="auto">
            <a:xfrm>
              <a:off x="6758067" y="6494113"/>
              <a:ext cx="153965" cy="342380"/>
            </a:xfrm>
            <a:custGeom>
              <a:avLst/>
              <a:gdLst>
                <a:gd name="T0" fmla="*/ 70290680 w 5837"/>
                <a:gd name="T1" fmla="*/ 18095 h 12980"/>
                <a:gd name="T2" fmla="*/ 0 w 5837"/>
                <a:gd name="T3" fmla="*/ 65280867 h 12980"/>
                <a:gd name="T4" fmla="*/ 8937830 w 5837"/>
                <a:gd name="T5" fmla="*/ 238218666 h 12980"/>
                <a:gd name="T6" fmla="*/ 107105883 w 5837"/>
                <a:gd name="T7" fmla="*/ 166808037 h 12980"/>
                <a:gd name="T8" fmla="*/ 70290680 w 5837"/>
                <a:gd name="T9" fmla="*/ 18095 h 129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4" name="Google Shape;292;p40">
              <a:extLst>
                <a:ext uri="{FF2B5EF4-FFF2-40B4-BE49-F238E27FC236}">
                  <a16:creationId xmlns:a16="http://schemas.microsoft.com/office/drawing/2014/main" id="{46BA8FD4-729C-4C8E-A8FB-ED5747E4EE31}"/>
                </a:ext>
              </a:extLst>
            </p:cNvPr>
            <p:cNvSpPr>
              <a:spLocks/>
            </p:cNvSpPr>
            <p:nvPr/>
          </p:nvSpPr>
          <p:spPr bwMode="auto">
            <a:xfrm>
              <a:off x="6771704" y="6769125"/>
              <a:ext cx="172403" cy="360000"/>
            </a:xfrm>
            <a:custGeom>
              <a:avLst/>
              <a:gdLst>
                <a:gd name="T0" fmla="*/ 101526718 w 6536"/>
                <a:gd name="T1" fmla="*/ 0 h 13648"/>
                <a:gd name="T2" fmla="*/ 0 w 6536"/>
                <a:gd name="T3" fmla="*/ 59701416 h 13648"/>
                <a:gd name="T4" fmla="*/ 569146 w 6536"/>
                <a:gd name="T5" fmla="*/ 73080422 h 13648"/>
                <a:gd name="T6" fmla="*/ 10607717 w 6536"/>
                <a:gd name="T7" fmla="*/ 250477940 h 13648"/>
                <a:gd name="T8" fmla="*/ 119934695 w 6536"/>
                <a:gd name="T9" fmla="*/ 190794619 h 13648"/>
                <a:gd name="T10" fmla="*/ 101526718 w 6536"/>
                <a:gd name="T11" fmla="*/ 0 h 136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5" name="Google Shape;293;p40">
              <a:extLst>
                <a:ext uri="{FF2B5EF4-FFF2-40B4-BE49-F238E27FC236}">
                  <a16:creationId xmlns:a16="http://schemas.microsoft.com/office/drawing/2014/main" id="{19996230-E0B9-4E4E-8DCB-D1FF2413EF87}"/>
                </a:ext>
              </a:extLst>
            </p:cNvPr>
            <p:cNvSpPr>
              <a:spLocks/>
            </p:cNvSpPr>
            <p:nvPr/>
          </p:nvSpPr>
          <p:spPr bwMode="auto">
            <a:xfrm>
              <a:off x="6821399" y="7710379"/>
              <a:ext cx="55340" cy="117881"/>
            </a:xfrm>
            <a:custGeom>
              <a:avLst/>
              <a:gdLst>
                <a:gd name="T0" fmla="*/ 38504058 w 2098"/>
                <a:gd name="T1" fmla="*/ 18095 h 4469"/>
                <a:gd name="T2" fmla="*/ 38504058 w 2098"/>
                <a:gd name="T3" fmla="*/ 18095 h 4469"/>
                <a:gd name="T4" fmla="*/ 18095 w 2098"/>
                <a:gd name="T5" fmla="*/ 5028341 h 4469"/>
                <a:gd name="T6" fmla="*/ 3908856 w 2098"/>
                <a:gd name="T7" fmla="*/ 82018297 h 4469"/>
                <a:gd name="T8" fmla="*/ 16187161 w 2098"/>
                <a:gd name="T9" fmla="*/ 82018297 h 4469"/>
                <a:gd name="T10" fmla="*/ 38504058 w 2098"/>
                <a:gd name="T11" fmla="*/ 18095 h 44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6" name="Google Shape;294;p40">
              <a:extLst>
                <a:ext uri="{FF2B5EF4-FFF2-40B4-BE49-F238E27FC236}">
                  <a16:creationId xmlns:a16="http://schemas.microsoft.com/office/drawing/2014/main" id="{C200E14A-8F78-481C-AE4B-92BF5D55B6BA}"/>
                </a:ext>
              </a:extLst>
            </p:cNvPr>
            <p:cNvSpPr>
              <a:spLocks/>
            </p:cNvSpPr>
            <p:nvPr/>
          </p:nvSpPr>
          <p:spPr bwMode="auto">
            <a:xfrm>
              <a:off x="6408486" y="7610171"/>
              <a:ext cx="395293" cy="217298"/>
            </a:xfrm>
            <a:custGeom>
              <a:avLst/>
              <a:gdLst>
                <a:gd name="T0" fmla="*/ 18095 w 14986"/>
                <a:gd name="T1" fmla="*/ 0 h 8238"/>
                <a:gd name="T2" fmla="*/ 18095 w 14986"/>
                <a:gd name="T3" fmla="*/ 0 h 8238"/>
                <a:gd name="T4" fmla="*/ 275033691 w 14986"/>
                <a:gd name="T5" fmla="*/ 151190188 h 8238"/>
                <a:gd name="T6" fmla="*/ 271693299 w 14986"/>
                <a:gd name="T7" fmla="*/ 85358891 h 8238"/>
                <a:gd name="T8" fmla="*/ 270005351 w 14986"/>
                <a:gd name="T9" fmla="*/ 86478379 h 8238"/>
                <a:gd name="T10" fmla="*/ 220140798 w 14986"/>
                <a:gd name="T11" fmla="*/ 94003173 h 8238"/>
                <a:gd name="T12" fmla="*/ 18095 w 14986"/>
                <a:gd name="T13" fmla="*/ 0 h 8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7" name="Google Shape;295;p40">
              <a:extLst>
                <a:ext uri="{FF2B5EF4-FFF2-40B4-BE49-F238E27FC236}">
                  <a16:creationId xmlns:a16="http://schemas.microsoft.com/office/drawing/2014/main" id="{ED248006-0D96-442F-95A5-97A2D93DB399}"/>
                </a:ext>
              </a:extLst>
            </p:cNvPr>
            <p:cNvSpPr>
              <a:spLocks/>
            </p:cNvSpPr>
            <p:nvPr/>
          </p:nvSpPr>
          <p:spPr bwMode="auto">
            <a:xfrm>
              <a:off x="6239327" y="7144345"/>
              <a:ext cx="558860" cy="582811"/>
            </a:xfrm>
            <a:custGeom>
              <a:avLst/>
              <a:gdLst>
                <a:gd name="T0" fmla="*/ 0 w 21187"/>
                <a:gd name="T1" fmla="*/ 0 h 22095"/>
                <a:gd name="T2" fmla="*/ 0 w 21187"/>
                <a:gd name="T3" fmla="*/ 0 h 22095"/>
                <a:gd name="T4" fmla="*/ 7818395 w 21187"/>
                <a:gd name="T5" fmla="*/ 61371330 h 22095"/>
                <a:gd name="T6" fmla="*/ 87028590 w 21187"/>
                <a:gd name="T7" fmla="*/ 281714932 h 22095"/>
                <a:gd name="T8" fmla="*/ 340002331 w 21187"/>
                <a:gd name="T9" fmla="*/ 405485972 h 22095"/>
                <a:gd name="T10" fmla="*/ 384911653 w 21187"/>
                <a:gd name="T11" fmla="*/ 401099129 h 22095"/>
                <a:gd name="T12" fmla="*/ 386251709 w 21187"/>
                <a:gd name="T13" fmla="*/ 400860466 h 22095"/>
                <a:gd name="T14" fmla="*/ 388821194 w 21187"/>
                <a:gd name="T15" fmla="*/ 401650182 h 22095"/>
                <a:gd name="T16" fmla="*/ 378781919 w 21187"/>
                <a:gd name="T17" fmla="*/ 247688872 h 22095"/>
                <a:gd name="T18" fmla="*/ 376542918 w 21187"/>
                <a:gd name="T19" fmla="*/ 241559109 h 22095"/>
                <a:gd name="T20" fmla="*/ 0 w 21187"/>
                <a:gd name="T21" fmla="*/ 0 h 220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8" name="Google Shape;296;p40">
              <a:extLst>
                <a:ext uri="{FF2B5EF4-FFF2-40B4-BE49-F238E27FC236}">
                  <a16:creationId xmlns:a16="http://schemas.microsoft.com/office/drawing/2014/main" id="{7DB21855-9657-44A3-A357-1799EDEC9716}"/>
                </a:ext>
              </a:extLst>
            </p:cNvPr>
            <p:cNvSpPr>
              <a:spLocks/>
            </p:cNvSpPr>
            <p:nvPr/>
          </p:nvSpPr>
          <p:spPr bwMode="auto">
            <a:xfrm>
              <a:off x="6859093" y="6338565"/>
              <a:ext cx="242145" cy="395293"/>
            </a:xfrm>
            <a:custGeom>
              <a:avLst/>
              <a:gdLst>
                <a:gd name="T0" fmla="*/ 71960693 w 9180"/>
                <a:gd name="T1" fmla="*/ 18095 h 14986"/>
                <a:gd name="T2" fmla="*/ 40724806 w 9180"/>
                <a:gd name="T3" fmla="*/ 47992252 h 14986"/>
                <a:gd name="T4" fmla="*/ 0 w 9180"/>
                <a:gd name="T5" fmla="*/ 108243995 h 14986"/>
                <a:gd name="T6" fmla="*/ 36264933 w 9180"/>
                <a:gd name="T7" fmla="*/ 275033691 h 14986"/>
                <a:gd name="T8" fmla="*/ 168477211 w 9180"/>
                <a:gd name="T9" fmla="*/ 112134754 h 14986"/>
                <a:gd name="T10" fmla="*/ 71960693 w 9180"/>
                <a:gd name="T11" fmla="*/ 18095 h 149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09" name="Google Shape;297;p40">
              <a:extLst>
                <a:ext uri="{FF2B5EF4-FFF2-40B4-BE49-F238E27FC236}">
                  <a16:creationId xmlns:a16="http://schemas.microsoft.com/office/drawing/2014/main" id="{A08FD655-528E-4711-9B6A-A9554EF24212}"/>
                </a:ext>
              </a:extLst>
            </p:cNvPr>
            <p:cNvSpPr>
              <a:spLocks/>
            </p:cNvSpPr>
            <p:nvPr/>
          </p:nvSpPr>
          <p:spPr bwMode="auto">
            <a:xfrm>
              <a:off x="6788533" y="6277633"/>
              <a:ext cx="151565" cy="182849"/>
            </a:xfrm>
            <a:custGeom>
              <a:avLst/>
              <a:gdLst>
                <a:gd name="T0" fmla="*/ 0 w 5746"/>
                <a:gd name="T1" fmla="*/ 18095 h 6932"/>
                <a:gd name="T2" fmla="*/ 0 w 5746"/>
                <a:gd name="T3" fmla="*/ 18095 h 6932"/>
                <a:gd name="T4" fmla="*/ 42394756 w 5746"/>
                <a:gd name="T5" fmla="*/ 127203449 h 6932"/>
                <a:gd name="T6" fmla="*/ 60251730 w 5746"/>
                <a:gd name="T7" fmla="*/ 102096451 h 6932"/>
                <a:gd name="T8" fmla="*/ 105436511 w 5746"/>
                <a:gd name="T9" fmla="*/ 31805201 h 6932"/>
                <a:gd name="T10" fmla="*/ 0 w 5746"/>
                <a:gd name="T11" fmla="*/ 18095 h 69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0" name="Google Shape;298;p40">
              <a:extLst>
                <a:ext uri="{FF2B5EF4-FFF2-40B4-BE49-F238E27FC236}">
                  <a16:creationId xmlns:a16="http://schemas.microsoft.com/office/drawing/2014/main" id="{55DC7CB4-4853-4277-B2A8-5626280C7A16}"/>
                </a:ext>
              </a:extLst>
            </p:cNvPr>
            <p:cNvSpPr>
              <a:spLocks/>
            </p:cNvSpPr>
            <p:nvPr/>
          </p:nvSpPr>
          <p:spPr bwMode="auto">
            <a:xfrm>
              <a:off x="6883149" y="7133925"/>
              <a:ext cx="351981" cy="550024"/>
            </a:xfrm>
            <a:custGeom>
              <a:avLst/>
              <a:gdLst>
                <a:gd name="T0" fmla="*/ 244329072 w 13344"/>
                <a:gd name="T1" fmla="*/ 0 h 20852"/>
                <a:gd name="T2" fmla="*/ 30116453 w 13344"/>
                <a:gd name="T3" fmla="*/ 215883892 h 20852"/>
                <a:gd name="T4" fmla="*/ 0 w 13344"/>
                <a:gd name="T5" fmla="*/ 382692097 h 20852"/>
                <a:gd name="T6" fmla="*/ 18408021 w 13344"/>
                <a:gd name="T7" fmla="*/ 378783239 h 20852"/>
                <a:gd name="T8" fmla="*/ 170698388 w 13344"/>
                <a:gd name="T9" fmla="*/ 270006022 h 20852"/>
                <a:gd name="T10" fmla="*/ 227041224 w 13344"/>
                <a:gd name="T11" fmla="*/ 210304494 h 20852"/>
                <a:gd name="T12" fmla="*/ 244329072 w 13344"/>
                <a:gd name="T13" fmla="*/ 0 h 208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1" name="Google Shape;299;p40">
              <a:extLst>
                <a:ext uri="{FF2B5EF4-FFF2-40B4-BE49-F238E27FC236}">
                  <a16:creationId xmlns:a16="http://schemas.microsoft.com/office/drawing/2014/main" id="{AC910F85-C027-4799-82C4-B83ADBC59DA0}"/>
                </a:ext>
              </a:extLst>
            </p:cNvPr>
            <p:cNvSpPr>
              <a:spLocks/>
            </p:cNvSpPr>
            <p:nvPr/>
          </p:nvSpPr>
          <p:spPr bwMode="auto">
            <a:xfrm>
              <a:off x="6917624" y="6529406"/>
              <a:ext cx="289440" cy="513939"/>
            </a:xfrm>
            <a:custGeom>
              <a:avLst/>
              <a:gdLst>
                <a:gd name="T0" fmla="*/ 138342244 w 10973"/>
                <a:gd name="T1" fmla="*/ 0 h 19484"/>
                <a:gd name="T2" fmla="*/ 0 w 10973"/>
                <a:gd name="T3" fmla="*/ 166789744 h 19484"/>
                <a:gd name="T4" fmla="*/ 17856968 w 10973"/>
                <a:gd name="T5" fmla="*/ 357584322 h 19484"/>
                <a:gd name="T6" fmla="*/ 201383953 w 10973"/>
                <a:gd name="T7" fmla="*/ 201384217 h 19484"/>
                <a:gd name="T8" fmla="*/ 138342244 w 10973"/>
                <a:gd name="T9" fmla="*/ 0 h 19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2" name="Google Shape;300;p40">
              <a:extLst>
                <a:ext uri="{FF2B5EF4-FFF2-40B4-BE49-F238E27FC236}">
                  <a16:creationId xmlns:a16="http://schemas.microsoft.com/office/drawing/2014/main" id="{92E15C01-6A3E-437A-9516-D5149E418BF7}"/>
                </a:ext>
              </a:extLst>
            </p:cNvPr>
            <p:cNvSpPr>
              <a:spLocks/>
            </p:cNvSpPr>
            <p:nvPr/>
          </p:nvSpPr>
          <p:spPr bwMode="auto">
            <a:xfrm>
              <a:off x="6844664" y="7513946"/>
              <a:ext cx="346363" cy="314314"/>
            </a:xfrm>
            <a:custGeom>
              <a:avLst/>
              <a:gdLst>
                <a:gd name="T0" fmla="*/ 240989911 w 13131"/>
                <a:gd name="T1" fmla="*/ 18095 h 11916"/>
                <a:gd name="T2" fmla="*/ 240989911 w 13131"/>
                <a:gd name="T3" fmla="*/ 18095 h 11916"/>
                <a:gd name="T4" fmla="*/ 170698797 w 13131"/>
                <a:gd name="T5" fmla="*/ 62490693 h 11916"/>
                <a:gd name="T6" fmla="*/ 22316898 w 13131"/>
                <a:gd name="T7" fmla="*/ 136690506 h 11916"/>
                <a:gd name="T8" fmla="*/ 0 w 13131"/>
                <a:gd name="T9" fmla="*/ 218690639 h 11916"/>
                <a:gd name="T10" fmla="*/ 238750910 w 13131"/>
                <a:gd name="T11" fmla="*/ 8937876 h 11916"/>
                <a:gd name="T12" fmla="*/ 240989911 w 13131"/>
                <a:gd name="T13" fmla="*/ 18095 h 119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3" name="Google Shape;301;p40">
              <a:extLst>
                <a:ext uri="{FF2B5EF4-FFF2-40B4-BE49-F238E27FC236}">
                  <a16:creationId xmlns:a16="http://schemas.microsoft.com/office/drawing/2014/main" id="{555522A0-AA77-48CE-9FA1-6FCC474AB9F5}"/>
                </a:ext>
              </a:extLst>
            </p:cNvPr>
            <p:cNvSpPr>
              <a:spLocks/>
            </p:cNvSpPr>
            <p:nvPr/>
          </p:nvSpPr>
          <p:spPr bwMode="auto">
            <a:xfrm>
              <a:off x="6930444" y="6857305"/>
              <a:ext cx="303895" cy="554059"/>
            </a:xfrm>
            <a:custGeom>
              <a:avLst/>
              <a:gdLst>
                <a:gd name="T0" fmla="*/ 196924250 w 11521"/>
                <a:gd name="T1" fmla="*/ 18095 h 21005"/>
                <a:gd name="T2" fmla="*/ 10057392 w 11521"/>
                <a:gd name="T3" fmla="*/ 150070276 h 21005"/>
                <a:gd name="T4" fmla="*/ 0 w 11521"/>
                <a:gd name="T5" fmla="*/ 385480384 h 21005"/>
                <a:gd name="T6" fmla="*/ 82568622 w 11521"/>
                <a:gd name="T7" fmla="*/ 321337207 h 21005"/>
                <a:gd name="T8" fmla="*/ 211423452 w 11521"/>
                <a:gd name="T9" fmla="*/ 161797494 h 21005"/>
                <a:gd name="T10" fmla="*/ 196924250 w 11521"/>
                <a:gd name="T11" fmla="*/ 18095 h 210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4" name="Google Shape;302;p40">
              <a:extLst>
                <a:ext uri="{FF2B5EF4-FFF2-40B4-BE49-F238E27FC236}">
                  <a16:creationId xmlns:a16="http://schemas.microsoft.com/office/drawing/2014/main" id="{43B3E50D-620F-43F2-8E81-6C1601DA3F64}"/>
                </a:ext>
              </a:extLst>
            </p:cNvPr>
            <p:cNvSpPr>
              <a:spLocks/>
            </p:cNvSpPr>
            <p:nvPr/>
          </p:nvSpPr>
          <p:spPr bwMode="auto">
            <a:xfrm>
              <a:off x="6761259" y="7152363"/>
              <a:ext cx="46530" cy="331143"/>
            </a:xfrm>
            <a:custGeom>
              <a:avLst/>
              <a:gdLst>
                <a:gd name="T0" fmla="*/ 18426223 w 1764"/>
                <a:gd name="T1" fmla="*/ 0 h 12554"/>
                <a:gd name="T2" fmla="*/ 7836507 w 1764"/>
                <a:gd name="T3" fmla="*/ 4478001 h 12554"/>
                <a:gd name="T4" fmla="*/ 6074803 w 1764"/>
                <a:gd name="T5" fmla="*/ 4771609 h 12554"/>
                <a:gd name="T6" fmla="*/ 18095 w 1764"/>
                <a:gd name="T7" fmla="*/ 569147 h 12554"/>
                <a:gd name="T8" fmla="*/ 18095 w 1764"/>
                <a:gd name="T9" fmla="*/ 2789340 h 12554"/>
                <a:gd name="T10" fmla="*/ 569148 w 1764"/>
                <a:gd name="T11" fmla="*/ 2789340 h 12554"/>
                <a:gd name="T12" fmla="*/ 1137585 w 1764"/>
                <a:gd name="T13" fmla="*/ 12278299 h 12554"/>
                <a:gd name="T14" fmla="*/ 14517360 w 1764"/>
                <a:gd name="T15" fmla="*/ 226491155 h 12554"/>
                <a:gd name="T16" fmla="*/ 20096080 w 1764"/>
                <a:gd name="T17" fmla="*/ 227041522 h 12554"/>
                <a:gd name="T18" fmla="*/ 24005629 w 1764"/>
                <a:gd name="T19" fmla="*/ 230400009 h 12554"/>
                <a:gd name="T20" fmla="*/ 32374408 w 1764"/>
                <a:gd name="T21" fmla="*/ 226491155 h 12554"/>
                <a:gd name="T22" fmla="*/ 18426223 w 1764"/>
                <a:gd name="T23" fmla="*/ 0 h 125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5" name="Google Shape;303;p40">
              <a:extLst>
                <a:ext uri="{FF2B5EF4-FFF2-40B4-BE49-F238E27FC236}">
                  <a16:creationId xmlns:a16="http://schemas.microsoft.com/office/drawing/2014/main" id="{2C9BA44F-372D-426B-8E18-82B26B23276A}"/>
                </a:ext>
              </a:extLst>
            </p:cNvPr>
            <p:cNvSpPr>
              <a:spLocks/>
            </p:cNvSpPr>
            <p:nvPr/>
          </p:nvSpPr>
          <p:spPr bwMode="auto">
            <a:xfrm>
              <a:off x="6744430" y="6850895"/>
              <a:ext cx="42521" cy="293476"/>
            </a:xfrm>
            <a:custGeom>
              <a:avLst/>
              <a:gdLst>
                <a:gd name="T0" fmla="*/ 18095 w 1612"/>
                <a:gd name="T1" fmla="*/ 18095 h 11126"/>
                <a:gd name="T2" fmla="*/ 18095 w 1612"/>
                <a:gd name="T3" fmla="*/ 18095 h 11126"/>
                <a:gd name="T4" fmla="*/ 11177141 w 1612"/>
                <a:gd name="T5" fmla="*/ 204174360 h 11126"/>
                <a:gd name="T6" fmla="*/ 13966539 w 1612"/>
                <a:gd name="T7" fmla="*/ 200833941 h 11126"/>
                <a:gd name="T8" fmla="*/ 29585595 w 1612"/>
                <a:gd name="T9" fmla="*/ 193584693 h 11126"/>
                <a:gd name="T10" fmla="*/ 19546075 w 1612"/>
                <a:gd name="T11" fmla="*/ 16187130 h 11126"/>
                <a:gd name="T12" fmla="*/ 18977608 w 1612"/>
                <a:gd name="T13" fmla="*/ 2808148 h 11126"/>
                <a:gd name="T14" fmla="*/ 12278572 w 1612"/>
                <a:gd name="T15" fmla="*/ 5597489 h 11126"/>
                <a:gd name="T16" fmla="*/ 10607987 w 1612"/>
                <a:gd name="T17" fmla="*/ 5873002 h 11126"/>
                <a:gd name="T18" fmla="*/ 6148690 w 1612"/>
                <a:gd name="T19" fmla="*/ 1137582 h 11126"/>
                <a:gd name="T20" fmla="*/ 18095 w 1612"/>
                <a:gd name="T21" fmla="*/ 18095 h 11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6" name="Google Shape;304;p40">
              <a:extLst>
                <a:ext uri="{FF2B5EF4-FFF2-40B4-BE49-F238E27FC236}">
                  <a16:creationId xmlns:a16="http://schemas.microsoft.com/office/drawing/2014/main" id="{2ECFE1E0-02B9-4B3A-9EEF-17132D25F165}"/>
                </a:ext>
              </a:extLst>
            </p:cNvPr>
            <p:cNvSpPr>
              <a:spLocks/>
            </p:cNvSpPr>
            <p:nvPr/>
          </p:nvSpPr>
          <p:spPr bwMode="auto">
            <a:xfrm>
              <a:off x="6717973" y="6278081"/>
              <a:ext cx="52940" cy="564821"/>
            </a:xfrm>
            <a:custGeom>
              <a:avLst/>
              <a:gdLst>
                <a:gd name="T0" fmla="*/ 16609707 w 2007"/>
                <a:gd name="T1" fmla="*/ 18095 h 21413"/>
                <a:gd name="T2" fmla="*/ 14517483 w 2007"/>
                <a:gd name="T3" fmla="*/ 256732 h 21413"/>
                <a:gd name="T4" fmla="*/ 18095 w 2007"/>
                <a:gd name="T5" fmla="*/ 1376245 h 21413"/>
                <a:gd name="T6" fmla="*/ 8938023 w 2007"/>
                <a:gd name="T7" fmla="*/ 215588981 h 21413"/>
                <a:gd name="T8" fmla="*/ 18977447 w 2007"/>
                <a:gd name="T9" fmla="*/ 226747764 h 21413"/>
                <a:gd name="T10" fmla="*/ 15288423 w 2007"/>
                <a:gd name="T11" fmla="*/ 235171465 h 21413"/>
                <a:gd name="T12" fmla="*/ 12278466 w 2007"/>
                <a:gd name="T13" fmla="*/ 233997008 h 21413"/>
                <a:gd name="T14" fmla="*/ 9488367 w 2007"/>
                <a:gd name="T15" fmla="*/ 231207642 h 21413"/>
                <a:gd name="T16" fmla="*/ 9488367 w 2007"/>
                <a:gd name="T17" fmla="*/ 231207642 h 21413"/>
                <a:gd name="T18" fmla="*/ 16737718 w 2007"/>
                <a:gd name="T19" fmla="*/ 361750402 h 21413"/>
                <a:gd name="T20" fmla="*/ 17857240 w 2007"/>
                <a:gd name="T21" fmla="*/ 387958012 h 21413"/>
                <a:gd name="T22" fmla="*/ 27346319 w 2007"/>
                <a:gd name="T23" fmla="*/ 391316498 h 21413"/>
                <a:gd name="T24" fmla="*/ 29585336 w 2007"/>
                <a:gd name="T25" fmla="*/ 392986351 h 21413"/>
                <a:gd name="T26" fmla="*/ 36834687 w 2007"/>
                <a:gd name="T27" fmla="*/ 388526473 h 21413"/>
                <a:gd name="T28" fmla="*/ 27896689 w 2007"/>
                <a:gd name="T29" fmla="*/ 215588981 h 21413"/>
                <a:gd name="T30" fmla="*/ 17306869 w 2007"/>
                <a:gd name="T31" fmla="*/ 218379007 h 21413"/>
                <a:gd name="T32" fmla="*/ 16095527 w 2007"/>
                <a:gd name="T33" fmla="*/ 218470853 h 21413"/>
                <a:gd name="T34" fmla="*/ 14517483 w 2007"/>
                <a:gd name="T35" fmla="*/ 207770591 h 21413"/>
                <a:gd name="T36" fmla="*/ 27346319 w 2007"/>
                <a:gd name="T37" fmla="*/ 201090493 h 21413"/>
                <a:gd name="T38" fmla="*/ 20647339 w 2007"/>
                <a:gd name="T39" fmla="*/ 256732 h 21413"/>
                <a:gd name="T40" fmla="*/ 16609707 w 2007"/>
                <a:gd name="T41" fmla="*/ 18095 h 214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7" name="Google Shape;305;p40">
              <a:extLst>
                <a:ext uri="{FF2B5EF4-FFF2-40B4-BE49-F238E27FC236}">
                  <a16:creationId xmlns:a16="http://schemas.microsoft.com/office/drawing/2014/main" id="{6F5758ED-C683-4331-A527-991FF958CF20}"/>
                </a:ext>
              </a:extLst>
            </p:cNvPr>
            <p:cNvSpPr>
              <a:spLocks/>
            </p:cNvSpPr>
            <p:nvPr/>
          </p:nvSpPr>
          <p:spPr bwMode="auto">
            <a:xfrm>
              <a:off x="6783732" y="7493899"/>
              <a:ext cx="42494" cy="334361"/>
            </a:xfrm>
            <a:custGeom>
              <a:avLst/>
              <a:gdLst>
                <a:gd name="T0" fmla="*/ 17288437 w 1611"/>
                <a:gd name="T1" fmla="*/ 18095 h 12676"/>
                <a:gd name="T2" fmla="*/ 1669848 w 1611"/>
                <a:gd name="T3" fmla="*/ 4477974 h 12676"/>
                <a:gd name="T4" fmla="*/ 1119483 w 1611"/>
                <a:gd name="T5" fmla="*/ 4734732 h 12676"/>
                <a:gd name="T6" fmla="*/ 0 w 1611"/>
                <a:gd name="T7" fmla="*/ 4477974 h 12676"/>
                <a:gd name="T8" fmla="*/ 0 w 1611"/>
                <a:gd name="T9" fmla="*/ 4477974 h 12676"/>
                <a:gd name="T10" fmla="*/ 10038528 w 1611"/>
                <a:gd name="T11" fmla="*/ 158439054 h 12676"/>
                <a:gd name="T12" fmla="*/ 10607674 w 1611"/>
                <a:gd name="T13" fmla="*/ 166257446 h 12676"/>
                <a:gd name="T14" fmla="*/ 13948055 w 1611"/>
                <a:gd name="T15" fmla="*/ 232088580 h 12676"/>
                <a:gd name="T16" fmla="*/ 14498394 w 1611"/>
                <a:gd name="T17" fmla="*/ 232088580 h 12676"/>
                <a:gd name="T18" fmla="*/ 29565932 w 1611"/>
                <a:gd name="T19" fmla="*/ 232638920 h 12676"/>
                <a:gd name="T20" fmla="*/ 26225577 w 1611"/>
                <a:gd name="T21" fmla="*/ 155649002 h 12676"/>
                <a:gd name="T22" fmla="*/ 21747617 w 1611"/>
                <a:gd name="T23" fmla="*/ 156218149 h 12676"/>
                <a:gd name="T24" fmla="*/ 21160377 w 1611"/>
                <a:gd name="T25" fmla="*/ 156255025 h 12676"/>
                <a:gd name="T26" fmla="*/ 18407921 w 1611"/>
                <a:gd name="T27" fmla="*/ 149519244 h 12676"/>
                <a:gd name="T28" fmla="*/ 25657118 w 1611"/>
                <a:gd name="T29" fmla="*/ 144490904 h 12676"/>
                <a:gd name="T30" fmla="*/ 17288437 w 1611"/>
                <a:gd name="T31" fmla="*/ 18095 h 126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1" h="12676" extrusionOk="0">
                  <a:moveTo>
                    <a:pt x="942" y="1"/>
                  </a:moveTo>
                  <a:cubicBezTo>
                    <a:pt x="669" y="92"/>
                    <a:pt x="395" y="183"/>
                    <a:pt x="91" y="244"/>
                  </a:cubicBezTo>
                  <a:cubicBezTo>
                    <a:pt x="81" y="254"/>
                    <a:pt x="71" y="258"/>
                    <a:pt x="61" y="258"/>
                  </a:cubicBezTo>
                  <a:cubicBezTo>
                    <a:pt x="41" y="258"/>
                    <a:pt x="20" y="244"/>
                    <a:pt x="0" y="244"/>
                  </a:cubicBez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8" name="Google Shape;306;p40">
              <a:extLst>
                <a:ext uri="{FF2B5EF4-FFF2-40B4-BE49-F238E27FC236}">
                  <a16:creationId xmlns:a16="http://schemas.microsoft.com/office/drawing/2014/main" id="{6965D470-ED6D-4B5D-984D-8AC6C5AD0098}"/>
                </a:ext>
              </a:extLst>
            </p:cNvPr>
            <p:cNvSpPr>
              <a:spLocks/>
            </p:cNvSpPr>
            <p:nvPr/>
          </p:nvSpPr>
          <p:spPr bwMode="auto">
            <a:xfrm>
              <a:off x="6351563" y="6417143"/>
              <a:ext cx="392893" cy="433778"/>
            </a:xfrm>
            <a:custGeom>
              <a:avLst/>
              <a:gdLst>
                <a:gd name="T0" fmla="*/ 11176889 w 14895"/>
                <a:gd name="T1" fmla="*/ 18095 h 16445"/>
                <a:gd name="T2" fmla="*/ 18095 w 14895"/>
                <a:gd name="T3" fmla="*/ 11727252 h 16445"/>
                <a:gd name="T4" fmla="*/ 109345591 w 14895"/>
                <a:gd name="T5" fmla="*/ 160678229 h 16445"/>
                <a:gd name="T6" fmla="*/ 273364346 w 14895"/>
                <a:gd name="T7" fmla="*/ 301810836 h 16445"/>
                <a:gd name="T8" fmla="*/ 272795198 w 14895"/>
                <a:gd name="T9" fmla="*/ 290652019 h 16445"/>
                <a:gd name="T10" fmla="*/ 119384897 w 14895"/>
                <a:gd name="T11" fmla="*/ 150639638 h 16445"/>
                <a:gd name="T12" fmla="*/ 11176889 w 14895"/>
                <a:gd name="T13" fmla="*/ 18095 h 16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19" name="Google Shape;307;p40">
              <a:extLst>
                <a:ext uri="{FF2B5EF4-FFF2-40B4-BE49-F238E27FC236}">
                  <a16:creationId xmlns:a16="http://schemas.microsoft.com/office/drawing/2014/main" id="{B17424E2-6D65-46B4-B3B5-FBE9065FD0B7}"/>
                </a:ext>
              </a:extLst>
            </p:cNvPr>
            <p:cNvSpPr>
              <a:spLocks/>
            </p:cNvSpPr>
            <p:nvPr/>
          </p:nvSpPr>
          <p:spPr bwMode="auto">
            <a:xfrm>
              <a:off x="6743638" y="6834857"/>
              <a:ext cx="16064" cy="17673"/>
            </a:xfrm>
            <a:custGeom>
              <a:avLst/>
              <a:gdLst>
                <a:gd name="T0" fmla="*/ 0 w 609"/>
                <a:gd name="T1" fmla="*/ 18095 h 670"/>
                <a:gd name="T2" fmla="*/ 569151 w 609"/>
                <a:gd name="T3" fmla="*/ 11176986 h 670"/>
                <a:gd name="T4" fmla="*/ 6698978 w 609"/>
                <a:gd name="T5" fmla="*/ 12296504 h 670"/>
                <a:gd name="T6" fmla="*/ 8938020 w 609"/>
                <a:gd name="T7" fmla="*/ 7268114 h 670"/>
                <a:gd name="T8" fmla="*/ 11158941 w 609"/>
                <a:gd name="T9" fmla="*/ 5597540 h 670"/>
                <a:gd name="T10" fmla="*/ 9488364 w 609"/>
                <a:gd name="T11" fmla="*/ 3927679 h 670"/>
                <a:gd name="T12" fmla="*/ 0 w 609"/>
                <a:gd name="T13" fmla="*/ 18095 h 6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0" name="Google Shape;308;p40">
              <a:extLst>
                <a:ext uri="{FF2B5EF4-FFF2-40B4-BE49-F238E27FC236}">
                  <a16:creationId xmlns:a16="http://schemas.microsoft.com/office/drawing/2014/main" id="{70DC7C9C-B50B-4E24-A715-65573177032E}"/>
                </a:ext>
              </a:extLst>
            </p:cNvPr>
            <p:cNvSpPr>
              <a:spLocks/>
            </p:cNvSpPr>
            <p:nvPr/>
          </p:nvSpPr>
          <p:spPr bwMode="auto">
            <a:xfrm>
              <a:off x="6224898" y="6739450"/>
              <a:ext cx="537995" cy="431378"/>
            </a:xfrm>
            <a:custGeom>
              <a:avLst/>
              <a:gdLst>
                <a:gd name="T0" fmla="*/ 2238999 w 20396"/>
                <a:gd name="T1" fmla="*/ 18095 h 16354"/>
                <a:gd name="T2" fmla="*/ 0 w 20396"/>
                <a:gd name="T3" fmla="*/ 25675432 h 16354"/>
                <a:gd name="T4" fmla="*/ 370962957 w 20396"/>
                <a:gd name="T5" fmla="*/ 300141465 h 16354"/>
                <a:gd name="T6" fmla="*/ 374321443 w 20396"/>
                <a:gd name="T7" fmla="*/ 299572317 h 16354"/>
                <a:gd name="T8" fmla="*/ 373752296 w 20396"/>
                <a:gd name="T9" fmla="*/ 289533691 h 16354"/>
                <a:gd name="T10" fmla="*/ 2238999 w 20396"/>
                <a:gd name="T11" fmla="*/ 18095 h 163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1" name="Google Shape;309;p40">
              <a:extLst>
                <a:ext uri="{FF2B5EF4-FFF2-40B4-BE49-F238E27FC236}">
                  <a16:creationId xmlns:a16="http://schemas.microsoft.com/office/drawing/2014/main" id="{8FE34982-8935-49CA-89B6-22481D489516}"/>
                </a:ext>
              </a:extLst>
            </p:cNvPr>
            <p:cNvSpPr>
              <a:spLocks/>
            </p:cNvSpPr>
            <p:nvPr/>
          </p:nvSpPr>
          <p:spPr bwMode="auto">
            <a:xfrm>
              <a:off x="6762076" y="7155581"/>
              <a:ext cx="8019" cy="14455"/>
            </a:xfrm>
            <a:custGeom>
              <a:avLst/>
              <a:gdLst>
                <a:gd name="T0" fmla="*/ 0 w 304"/>
                <a:gd name="T1" fmla="*/ 0 h 548"/>
                <a:gd name="T2" fmla="*/ 0 w 304"/>
                <a:gd name="T3" fmla="*/ 550371 h 548"/>
                <a:gd name="T4" fmla="*/ 36877 w 304"/>
                <a:gd name="T5" fmla="*/ 569152 h 548"/>
                <a:gd name="T6" fmla="*/ 36877 w 304"/>
                <a:gd name="T7" fmla="*/ 569152 h 548"/>
                <a:gd name="T8" fmla="*/ 0 w 304"/>
                <a:gd name="T9" fmla="*/ 0 h 548"/>
                <a:gd name="T10" fmla="*/ 36877 w 304"/>
                <a:gd name="T11" fmla="*/ 569152 h 548"/>
                <a:gd name="T12" fmla="*/ 569164 w 304"/>
                <a:gd name="T13" fmla="*/ 10039472 h 548"/>
                <a:gd name="T14" fmla="*/ 36877 w 304"/>
                <a:gd name="T15" fmla="*/ 569152 h 5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548" extrusionOk="0">
                  <a:moveTo>
                    <a:pt x="0" y="0"/>
                  </a:moveTo>
                  <a:cubicBezTo>
                    <a:pt x="0" y="0"/>
                    <a:pt x="0" y="0"/>
                    <a:pt x="0" y="30"/>
                  </a:cubicBezTo>
                  <a:cubicBezTo>
                    <a:pt x="1" y="31"/>
                    <a:pt x="2" y="31"/>
                    <a:pt x="2" y="31"/>
                  </a:cubicBezTo>
                  <a:lnTo>
                    <a:pt x="0" y="0"/>
                  </a:lnTo>
                  <a:close/>
                  <a:moveTo>
                    <a:pt x="2" y="31"/>
                  </a:moveTo>
                  <a:lnTo>
                    <a:pt x="31" y="547"/>
                  </a:lnTo>
                  <a:cubicBezTo>
                    <a:pt x="243" y="456"/>
                    <a:pt x="304" y="93"/>
                    <a:pt x="2" y="3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2" name="Google Shape;310;p40">
              <a:extLst>
                <a:ext uri="{FF2B5EF4-FFF2-40B4-BE49-F238E27FC236}">
                  <a16:creationId xmlns:a16="http://schemas.microsoft.com/office/drawing/2014/main" id="{20954822-B13B-40E3-ACB9-39E18F983BC6}"/>
                </a:ext>
              </a:extLst>
            </p:cNvPr>
            <p:cNvSpPr>
              <a:spLocks/>
            </p:cNvSpPr>
            <p:nvPr/>
          </p:nvSpPr>
          <p:spPr bwMode="auto">
            <a:xfrm>
              <a:off x="6233709" y="7097050"/>
              <a:ext cx="550024" cy="394476"/>
            </a:xfrm>
            <a:custGeom>
              <a:avLst/>
              <a:gdLst>
                <a:gd name="T0" fmla="*/ 18095 w 20852"/>
                <a:gd name="T1" fmla="*/ 0 h 14955"/>
                <a:gd name="T2" fmla="*/ 18095 w 20852"/>
                <a:gd name="T3" fmla="*/ 0 h 14955"/>
                <a:gd name="T4" fmla="*/ 3908858 w 20852"/>
                <a:gd name="T5" fmla="*/ 32906631 h 14955"/>
                <a:gd name="T6" fmla="*/ 380453094 w 20852"/>
                <a:gd name="T7" fmla="*/ 274466245 h 14955"/>
                <a:gd name="T8" fmla="*/ 381572582 w 20852"/>
                <a:gd name="T9" fmla="*/ 273346730 h 14955"/>
                <a:gd name="T10" fmla="*/ 382692097 w 20852"/>
                <a:gd name="T11" fmla="*/ 272796363 h 14955"/>
                <a:gd name="T12" fmla="*/ 382141730 w 20852"/>
                <a:gd name="T13" fmla="*/ 264426904 h 14955"/>
                <a:gd name="T14" fmla="*/ 18095 w 20852"/>
                <a:gd name="T15" fmla="*/ 0 h 149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3" name="Google Shape;311;p40">
              <a:extLst>
                <a:ext uri="{FF2B5EF4-FFF2-40B4-BE49-F238E27FC236}">
                  <a16:creationId xmlns:a16="http://schemas.microsoft.com/office/drawing/2014/main" id="{3C3F6279-48CF-45DE-BA43-B55430562D03}"/>
                </a:ext>
              </a:extLst>
            </p:cNvPr>
            <p:cNvSpPr>
              <a:spLocks/>
            </p:cNvSpPr>
            <p:nvPr/>
          </p:nvSpPr>
          <p:spPr bwMode="auto">
            <a:xfrm>
              <a:off x="6782123" y="7477070"/>
              <a:ext cx="13637" cy="12055"/>
            </a:xfrm>
            <a:custGeom>
              <a:avLst/>
              <a:gdLst>
                <a:gd name="T0" fmla="*/ 0 w 517"/>
                <a:gd name="T1" fmla="*/ 18096 h 457"/>
                <a:gd name="T2" fmla="*/ 0 w 517"/>
                <a:gd name="T3" fmla="*/ 18096 h 457"/>
                <a:gd name="T4" fmla="*/ 569140 w 517"/>
                <a:gd name="T5" fmla="*/ 8388196 h 457"/>
                <a:gd name="T6" fmla="*/ 9488028 w 517"/>
                <a:gd name="T7" fmla="*/ 4478340 h 457"/>
                <a:gd name="T8" fmla="*/ 5579274 w 517"/>
                <a:gd name="T9" fmla="*/ 1119585 h 457"/>
                <a:gd name="T10" fmla="*/ 0 w 517"/>
                <a:gd name="T11" fmla="*/ 18096 h 4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4" name="Google Shape;312;p40">
              <a:extLst>
                <a:ext uri="{FF2B5EF4-FFF2-40B4-BE49-F238E27FC236}">
                  <a16:creationId xmlns:a16="http://schemas.microsoft.com/office/drawing/2014/main" id="{71B48744-60F1-4C21-A188-66BF2B514CD3}"/>
                </a:ext>
              </a:extLst>
            </p:cNvPr>
            <p:cNvSpPr>
              <a:spLocks/>
            </p:cNvSpPr>
            <p:nvPr/>
          </p:nvSpPr>
          <p:spPr bwMode="auto">
            <a:xfrm>
              <a:off x="6363591" y="7549239"/>
              <a:ext cx="435387" cy="196064"/>
            </a:xfrm>
            <a:custGeom>
              <a:avLst/>
              <a:gdLst>
                <a:gd name="T0" fmla="*/ 18095 w 16506"/>
                <a:gd name="T1" fmla="*/ 0 h 7433"/>
                <a:gd name="T2" fmla="*/ 31254804 w 16506"/>
                <a:gd name="T3" fmla="*/ 41844484 h 7433"/>
                <a:gd name="T4" fmla="*/ 251413888 w 16506"/>
                <a:gd name="T5" fmla="*/ 136397897 h 7433"/>
                <a:gd name="T6" fmla="*/ 301241643 w 16506"/>
                <a:gd name="T7" fmla="*/ 128873134 h 7433"/>
                <a:gd name="T8" fmla="*/ 302930278 w 16506"/>
                <a:gd name="T9" fmla="*/ 127753620 h 7433"/>
                <a:gd name="T10" fmla="*/ 302361131 w 16506"/>
                <a:gd name="T11" fmla="*/ 119935221 h 7433"/>
                <a:gd name="T12" fmla="*/ 299791646 w 16506"/>
                <a:gd name="T13" fmla="*/ 119146217 h 7433"/>
                <a:gd name="T14" fmla="*/ 298452302 w 16506"/>
                <a:gd name="T15" fmla="*/ 119384881 h 7433"/>
                <a:gd name="T16" fmla="*/ 253542974 w 16506"/>
                <a:gd name="T17" fmla="*/ 123771012 h 7433"/>
                <a:gd name="T18" fmla="*/ 18095 w 16506"/>
                <a:gd name="T19" fmla="*/ 0 h 74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5" name="Google Shape;313;p40">
              <a:extLst>
                <a:ext uri="{FF2B5EF4-FFF2-40B4-BE49-F238E27FC236}">
                  <a16:creationId xmlns:a16="http://schemas.microsoft.com/office/drawing/2014/main" id="{A61B6870-47E0-4E78-BAD3-5ECC752CC5F2}"/>
                </a:ext>
              </a:extLst>
            </p:cNvPr>
            <p:cNvSpPr>
              <a:spLocks/>
            </p:cNvSpPr>
            <p:nvPr/>
          </p:nvSpPr>
          <p:spPr bwMode="auto">
            <a:xfrm>
              <a:off x="6798161" y="7721616"/>
              <a:ext cx="4827" cy="11237"/>
            </a:xfrm>
            <a:custGeom>
              <a:avLst/>
              <a:gdLst>
                <a:gd name="T0" fmla="*/ 0 w 183"/>
                <a:gd name="T1" fmla="*/ 0 h 426"/>
                <a:gd name="T2" fmla="*/ 569111 w 183"/>
                <a:gd name="T3" fmla="*/ 7818657 h 426"/>
                <a:gd name="T4" fmla="*/ 0 w 183"/>
                <a:gd name="T5" fmla="*/ 0 h 426"/>
                <a:gd name="T6" fmla="*/ 0 60000 65536"/>
                <a:gd name="T7" fmla="*/ 0 60000 65536"/>
                <a:gd name="T8" fmla="*/ 0 60000 65536"/>
              </a:gdLst>
              <a:ahLst/>
              <a:cxnLst>
                <a:cxn ang="T6">
                  <a:pos x="T0" y="T1"/>
                </a:cxn>
                <a:cxn ang="T7">
                  <a:pos x="T2" y="T3"/>
                </a:cxn>
                <a:cxn ang="T8">
                  <a:pos x="T4" y="T5"/>
                </a:cxn>
              </a:cxnLst>
              <a:rect l="0" t="0" r="r" b="b"/>
              <a:pathLst>
                <a:path w="183" h="426" extrusionOk="0">
                  <a:moveTo>
                    <a:pt x="0" y="0"/>
                  </a:moveTo>
                  <a:lnTo>
                    <a:pt x="31" y="426"/>
                  </a:lnTo>
                  <a:cubicBezTo>
                    <a:pt x="183" y="304"/>
                    <a:pt x="152" y="91"/>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6" name="Google Shape;314;p40">
              <a:extLst>
                <a:ext uri="{FF2B5EF4-FFF2-40B4-BE49-F238E27FC236}">
                  <a16:creationId xmlns:a16="http://schemas.microsoft.com/office/drawing/2014/main" id="{45DADA38-E7ED-4A7B-9CF5-C683A4F88A93}"/>
                </a:ext>
              </a:extLst>
            </p:cNvPr>
            <p:cNvSpPr>
              <a:spLocks/>
            </p:cNvSpPr>
            <p:nvPr/>
          </p:nvSpPr>
          <p:spPr bwMode="auto">
            <a:xfrm>
              <a:off x="6522357" y="6312926"/>
              <a:ext cx="209279" cy="297459"/>
            </a:xfrm>
            <a:custGeom>
              <a:avLst/>
              <a:gdLst>
                <a:gd name="T0" fmla="*/ 16737493 w 7934"/>
                <a:gd name="T1" fmla="*/ 0 h 11277"/>
                <a:gd name="T2" fmla="*/ 0 w 7934"/>
                <a:gd name="T3" fmla="*/ 5579394 h 11277"/>
                <a:gd name="T4" fmla="*/ 145592372 w 7934"/>
                <a:gd name="T5" fmla="*/ 206963700 h 11277"/>
                <a:gd name="T6" fmla="*/ 145041320 w 7934"/>
                <a:gd name="T7" fmla="*/ 191345692 h 11277"/>
                <a:gd name="T8" fmla="*/ 16737493 w 7934"/>
                <a:gd name="T9" fmla="*/ 0 h 11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7" name="Google Shape;315;p40">
              <a:extLst>
                <a:ext uri="{FF2B5EF4-FFF2-40B4-BE49-F238E27FC236}">
                  <a16:creationId xmlns:a16="http://schemas.microsoft.com/office/drawing/2014/main" id="{ED7C3838-088E-4C71-B70E-F7191883A681}"/>
                </a:ext>
              </a:extLst>
            </p:cNvPr>
            <p:cNvSpPr>
              <a:spLocks/>
            </p:cNvSpPr>
            <p:nvPr/>
          </p:nvSpPr>
          <p:spPr bwMode="auto">
            <a:xfrm>
              <a:off x="6730792" y="6587911"/>
              <a:ext cx="19387" cy="27802"/>
            </a:xfrm>
            <a:custGeom>
              <a:avLst/>
              <a:gdLst>
                <a:gd name="T0" fmla="*/ 18095 w 735"/>
                <a:gd name="T1" fmla="*/ 18095 h 1054"/>
                <a:gd name="T2" fmla="*/ 569107 w 735"/>
                <a:gd name="T3" fmla="*/ 15636910 h 1054"/>
                <a:gd name="T4" fmla="*/ 3358330 w 735"/>
                <a:gd name="T5" fmla="*/ 17875947 h 1054"/>
                <a:gd name="T6" fmla="*/ 6661716 w 735"/>
                <a:gd name="T7" fmla="*/ 19344020 h 1054"/>
                <a:gd name="T8" fmla="*/ 10056921 w 735"/>
                <a:gd name="T9" fmla="*/ 11176984 h 1054"/>
                <a:gd name="T10" fmla="*/ 18095 w 735"/>
                <a:gd name="T11" fmla="*/ 18095 h 105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8" name="Google Shape;316;p40">
              <a:extLst>
                <a:ext uri="{FF2B5EF4-FFF2-40B4-BE49-F238E27FC236}">
                  <a16:creationId xmlns:a16="http://schemas.microsoft.com/office/drawing/2014/main" id="{9A197C63-C925-4B1C-A0B2-AF8A732C85D6}"/>
                </a:ext>
              </a:extLst>
            </p:cNvPr>
            <p:cNvSpPr>
              <a:spLocks/>
            </p:cNvSpPr>
            <p:nvPr/>
          </p:nvSpPr>
          <p:spPr bwMode="auto">
            <a:xfrm>
              <a:off x="6756458" y="6460455"/>
              <a:ext cx="102661" cy="127482"/>
            </a:xfrm>
            <a:custGeom>
              <a:avLst/>
              <a:gdLst>
                <a:gd name="T0" fmla="*/ 64711433 w 3892"/>
                <a:gd name="T1" fmla="*/ 0 h 4833"/>
                <a:gd name="T2" fmla="*/ 18095 w 3892"/>
                <a:gd name="T3" fmla="*/ 74199430 h 4833"/>
                <a:gd name="T4" fmla="*/ 1119485 w 3892"/>
                <a:gd name="T5" fmla="*/ 88697824 h 4833"/>
                <a:gd name="T6" fmla="*/ 71410301 w 3892"/>
                <a:gd name="T7" fmla="*/ 23436246 h 4833"/>
                <a:gd name="T8" fmla="*/ 64711433 w 3892"/>
                <a:gd name="T9" fmla="*/ 0 h 48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29" name="Google Shape;317;p40">
              <a:extLst>
                <a:ext uri="{FF2B5EF4-FFF2-40B4-BE49-F238E27FC236}">
                  <a16:creationId xmlns:a16="http://schemas.microsoft.com/office/drawing/2014/main" id="{40AFCAAF-E1C6-4CDA-8DC9-9FD80E644E43}"/>
                </a:ext>
              </a:extLst>
            </p:cNvPr>
            <p:cNvSpPr>
              <a:spLocks/>
            </p:cNvSpPr>
            <p:nvPr/>
          </p:nvSpPr>
          <p:spPr bwMode="auto">
            <a:xfrm>
              <a:off x="6849465" y="6323345"/>
              <a:ext cx="113080" cy="170794"/>
            </a:xfrm>
            <a:custGeom>
              <a:avLst/>
              <a:gdLst>
                <a:gd name="T0" fmla="*/ 63040794 w 4287"/>
                <a:gd name="T1" fmla="*/ 0 h 6475"/>
                <a:gd name="T2" fmla="*/ 17856880 w 4287"/>
                <a:gd name="T3" fmla="*/ 70290844 h 6475"/>
                <a:gd name="T4" fmla="*/ 0 w 4287"/>
                <a:gd name="T5" fmla="*/ 95397008 h 6475"/>
                <a:gd name="T6" fmla="*/ 6698862 w 4287"/>
                <a:gd name="T7" fmla="*/ 118833322 h 6475"/>
                <a:gd name="T8" fmla="*/ 47422882 w 4287"/>
                <a:gd name="T9" fmla="*/ 58581735 h 6475"/>
                <a:gd name="T10" fmla="*/ 78659392 w 4287"/>
                <a:gd name="T11" fmla="*/ 10607719 h 6475"/>
                <a:gd name="T12" fmla="*/ 63040794 w 4287"/>
                <a:gd name="T13" fmla="*/ 0 h 64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0" name="Google Shape;318;p40">
              <a:extLst>
                <a:ext uri="{FF2B5EF4-FFF2-40B4-BE49-F238E27FC236}">
                  <a16:creationId xmlns:a16="http://schemas.microsoft.com/office/drawing/2014/main" id="{E691C345-7DF9-41F7-92FC-B9B7EC3F4DEF}"/>
                </a:ext>
              </a:extLst>
            </p:cNvPr>
            <p:cNvSpPr>
              <a:spLocks/>
            </p:cNvSpPr>
            <p:nvPr/>
          </p:nvSpPr>
          <p:spPr bwMode="auto">
            <a:xfrm>
              <a:off x="6729711" y="6567073"/>
              <a:ext cx="28382" cy="25032"/>
            </a:xfrm>
            <a:custGeom>
              <a:avLst/>
              <a:gdLst>
                <a:gd name="T0" fmla="*/ 18627666 w 1076"/>
                <a:gd name="T1" fmla="*/ 18095 h 949"/>
                <a:gd name="T2" fmla="*/ 5781092 w 1076"/>
                <a:gd name="T3" fmla="*/ 6698764 h 949"/>
                <a:gd name="T4" fmla="*/ 7928232 w 1076"/>
                <a:gd name="T5" fmla="*/ 17398137 h 949"/>
                <a:gd name="T6" fmla="*/ 9139558 w 1076"/>
                <a:gd name="T7" fmla="*/ 17306291 h 949"/>
                <a:gd name="T8" fmla="*/ 19729051 w 1076"/>
                <a:gd name="T9" fmla="*/ 14516318 h 949"/>
                <a:gd name="T10" fmla="*/ 18627666 w 1076"/>
                <a:gd name="T11" fmla="*/ 18095 h 9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1" name="Google Shape;319;p40">
              <a:extLst>
                <a:ext uri="{FF2B5EF4-FFF2-40B4-BE49-F238E27FC236}">
                  <a16:creationId xmlns:a16="http://schemas.microsoft.com/office/drawing/2014/main" id="{29F907BD-9522-4F2F-825D-97E4681FC629}"/>
                </a:ext>
              </a:extLst>
            </p:cNvPr>
            <p:cNvSpPr>
              <a:spLocks/>
            </p:cNvSpPr>
            <p:nvPr/>
          </p:nvSpPr>
          <p:spPr bwMode="auto">
            <a:xfrm>
              <a:off x="6770886" y="6733832"/>
              <a:ext cx="146764" cy="121099"/>
            </a:xfrm>
            <a:custGeom>
              <a:avLst/>
              <a:gdLst>
                <a:gd name="T0" fmla="*/ 97635806 w 5564"/>
                <a:gd name="T1" fmla="*/ 18095 h 4591"/>
                <a:gd name="T2" fmla="*/ 18095 w 5564"/>
                <a:gd name="T3" fmla="*/ 71428574 h 4591"/>
                <a:gd name="T4" fmla="*/ 569146 w 5564"/>
                <a:gd name="T5" fmla="*/ 84257208 h 4591"/>
                <a:gd name="T6" fmla="*/ 102095701 w 5564"/>
                <a:gd name="T7" fmla="*/ 24555849 h 4591"/>
                <a:gd name="T8" fmla="*/ 97635806 w 5564"/>
                <a:gd name="T9" fmla="*/ 18095 h 45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2" name="Google Shape;320;p40">
              <a:extLst>
                <a:ext uri="{FF2B5EF4-FFF2-40B4-BE49-F238E27FC236}">
                  <a16:creationId xmlns:a16="http://schemas.microsoft.com/office/drawing/2014/main" id="{08571D41-F98D-4AF1-828E-E0E639D305F1}"/>
                </a:ext>
              </a:extLst>
            </p:cNvPr>
            <p:cNvSpPr>
              <a:spLocks/>
            </p:cNvSpPr>
            <p:nvPr/>
          </p:nvSpPr>
          <p:spPr bwMode="auto">
            <a:xfrm>
              <a:off x="6911188" y="6499731"/>
              <a:ext cx="205296" cy="269420"/>
            </a:xfrm>
            <a:custGeom>
              <a:avLst/>
              <a:gdLst>
                <a:gd name="T0" fmla="*/ 132231462 w 7783"/>
                <a:gd name="T1" fmla="*/ 0 h 10214"/>
                <a:gd name="T2" fmla="*/ 18095 w 7783"/>
                <a:gd name="T3" fmla="*/ 162899393 h 10214"/>
                <a:gd name="T4" fmla="*/ 4478001 w 7783"/>
                <a:gd name="T5" fmla="*/ 187437240 h 10214"/>
                <a:gd name="T6" fmla="*/ 142821101 w 7783"/>
                <a:gd name="T7" fmla="*/ 20647084 h 10214"/>
                <a:gd name="T8" fmla="*/ 132231462 w 7783"/>
                <a:gd name="T9" fmla="*/ 0 h 10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3" name="Google Shape;321;p40">
              <a:extLst>
                <a:ext uri="{FF2B5EF4-FFF2-40B4-BE49-F238E27FC236}">
                  <a16:creationId xmlns:a16="http://schemas.microsoft.com/office/drawing/2014/main" id="{21525D1F-F97E-41AB-97FD-B49194877A38}"/>
                </a:ext>
              </a:extLst>
            </p:cNvPr>
            <p:cNvSpPr>
              <a:spLocks/>
            </p:cNvSpPr>
            <p:nvPr/>
          </p:nvSpPr>
          <p:spPr bwMode="auto">
            <a:xfrm>
              <a:off x="6753266" y="6836466"/>
              <a:ext cx="18438" cy="22896"/>
            </a:xfrm>
            <a:custGeom>
              <a:avLst/>
              <a:gdLst>
                <a:gd name="T0" fmla="*/ 0 w 699"/>
                <a:gd name="T1" fmla="*/ 11177205 h 868"/>
                <a:gd name="T2" fmla="*/ 0 w 699"/>
                <a:gd name="T3" fmla="*/ 11727579 h 868"/>
                <a:gd name="T4" fmla="*/ 109942 w 699"/>
                <a:gd name="T5" fmla="*/ 11746360 h 868"/>
                <a:gd name="T6" fmla="*/ 109942 w 699"/>
                <a:gd name="T7" fmla="*/ 11746360 h 868"/>
                <a:gd name="T8" fmla="*/ 0 w 699"/>
                <a:gd name="T9" fmla="*/ 11177205 h 868"/>
                <a:gd name="T10" fmla="*/ 12278468 w 699"/>
                <a:gd name="T11" fmla="*/ 18095 h 868"/>
                <a:gd name="T12" fmla="*/ 4459965 w 699"/>
                <a:gd name="T13" fmla="*/ 4478120 h 868"/>
                <a:gd name="T14" fmla="*/ 752133 w 699"/>
                <a:gd name="T15" fmla="*/ 11764455 h 868"/>
                <a:gd name="T16" fmla="*/ 109942 w 699"/>
                <a:gd name="T17" fmla="*/ 11746360 h 868"/>
                <a:gd name="T18" fmla="*/ 109942 w 699"/>
                <a:gd name="T19" fmla="*/ 11746360 h 868"/>
                <a:gd name="T20" fmla="*/ 4459965 w 699"/>
                <a:gd name="T21" fmla="*/ 15912773 h 868"/>
                <a:gd name="T22" fmla="*/ 6129830 w 699"/>
                <a:gd name="T23" fmla="*/ 15637229 h 868"/>
                <a:gd name="T24" fmla="*/ 12828839 w 699"/>
                <a:gd name="T25" fmla="*/ 12847821 h 868"/>
                <a:gd name="T26" fmla="*/ 12278468 w 699"/>
                <a:gd name="T27" fmla="*/ 18095 h 8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9" h="868" extrusionOk="0">
                  <a:moveTo>
                    <a:pt x="0" y="609"/>
                  </a:moveTo>
                  <a:cubicBezTo>
                    <a:pt x="0" y="639"/>
                    <a:pt x="0" y="639"/>
                    <a:pt x="0" y="639"/>
                  </a:cubicBezTo>
                  <a:cubicBezTo>
                    <a:pt x="2" y="639"/>
                    <a:pt x="4" y="639"/>
                    <a:pt x="6" y="640"/>
                  </a:cubicBez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4" name="Google Shape;322;p40">
              <a:extLst>
                <a:ext uri="{FF2B5EF4-FFF2-40B4-BE49-F238E27FC236}">
                  <a16:creationId xmlns:a16="http://schemas.microsoft.com/office/drawing/2014/main" id="{DC28A4A7-BEE3-4071-8BDA-C50ED397A53C}"/>
                </a:ext>
              </a:extLst>
            </p:cNvPr>
            <p:cNvSpPr>
              <a:spLocks/>
            </p:cNvSpPr>
            <p:nvPr/>
          </p:nvSpPr>
          <p:spPr bwMode="auto">
            <a:xfrm>
              <a:off x="6752448" y="6842876"/>
              <a:ext cx="11079" cy="10525"/>
            </a:xfrm>
            <a:custGeom>
              <a:avLst/>
              <a:gdLst>
                <a:gd name="T0" fmla="*/ 5597955 w 420"/>
                <a:gd name="T1" fmla="*/ 18096 h 399"/>
                <a:gd name="T2" fmla="*/ 5597955 w 420"/>
                <a:gd name="T3" fmla="*/ 18096 h 399"/>
                <a:gd name="T4" fmla="*/ 2808368 w 420"/>
                <a:gd name="T5" fmla="*/ 1688748 h 399"/>
                <a:gd name="T6" fmla="*/ 569197 w 420"/>
                <a:gd name="T7" fmla="*/ 6718168 h 399"/>
                <a:gd name="T8" fmla="*/ 569197 w 420"/>
                <a:gd name="T9" fmla="*/ 7268554 h 399"/>
                <a:gd name="T10" fmla="*/ 1321382 w 420"/>
                <a:gd name="T11" fmla="*/ 7305432 h 399"/>
                <a:gd name="T12" fmla="*/ 5597955 w 420"/>
                <a:gd name="T13" fmla="*/ 18096 h 3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5" name="Google Shape;323;p40">
              <a:extLst>
                <a:ext uri="{FF2B5EF4-FFF2-40B4-BE49-F238E27FC236}">
                  <a16:creationId xmlns:a16="http://schemas.microsoft.com/office/drawing/2014/main" id="{B33679A7-2A1C-47A4-BA29-CF858584FB01}"/>
                </a:ext>
              </a:extLst>
            </p:cNvPr>
            <p:cNvSpPr>
              <a:spLocks/>
            </p:cNvSpPr>
            <p:nvPr/>
          </p:nvSpPr>
          <p:spPr bwMode="auto">
            <a:xfrm>
              <a:off x="6759676" y="7144345"/>
              <a:ext cx="1609" cy="8836"/>
            </a:xfrm>
            <a:custGeom>
              <a:avLst/>
              <a:gdLst>
                <a:gd name="T0" fmla="*/ 1119468 w 61"/>
                <a:gd name="T1" fmla="*/ 0 h 335"/>
                <a:gd name="T2" fmla="*/ 1119468 w 61"/>
                <a:gd name="T3" fmla="*/ 6147192 h 335"/>
                <a:gd name="T4" fmla="*/ 1119468 w 61"/>
                <a:gd name="T5" fmla="*/ 0 h 335"/>
                <a:gd name="T6" fmla="*/ 0 60000 65536"/>
                <a:gd name="T7" fmla="*/ 0 60000 65536"/>
                <a:gd name="T8" fmla="*/ 0 60000 65536"/>
              </a:gdLst>
              <a:ahLst/>
              <a:cxnLst>
                <a:cxn ang="T6">
                  <a:pos x="T0" y="T1"/>
                </a:cxn>
                <a:cxn ang="T7">
                  <a:pos x="T2" y="T3"/>
                </a:cxn>
                <a:cxn ang="T8">
                  <a:pos x="T4" y="T5"/>
                </a:cxn>
              </a:cxnLst>
              <a:rect l="0" t="0"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6" name="Google Shape;324;p40">
              <a:extLst>
                <a:ext uri="{FF2B5EF4-FFF2-40B4-BE49-F238E27FC236}">
                  <a16:creationId xmlns:a16="http://schemas.microsoft.com/office/drawing/2014/main" id="{12ABF9CA-ACB2-42D0-89BA-7866FB345480}"/>
                </a:ext>
              </a:extLst>
            </p:cNvPr>
            <p:cNvSpPr>
              <a:spLocks/>
            </p:cNvSpPr>
            <p:nvPr/>
          </p:nvSpPr>
          <p:spPr bwMode="auto">
            <a:xfrm>
              <a:off x="6786924" y="7043319"/>
              <a:ext cx="157975" cy="108253"/>
            </a:xfrm>
            <a:custGeom>
              <a:avLst/>
              <a:gdLst>
                <a:gd name="T0" fmla="*/ 109345737 w 5989"/>
                <a:gd name="T1" fmla="*/ 18095 h 4104"/>
                <a:gd name="T2" fmla="*/ 18095 w 5989"/>
                <a:gd name="T3" fmla="*/ 59701160 h 4104"/>
                <a:gd name="T4" fmla="*/ 569148 w 5989"/>
                <a:gd name="T5" fmla="*/ 75319109 h 4104"/>
                <a:gd name="T6" fmla="*/ 109914885 w 5989"/>
                <a:gd name="T7" fmla="*/ 20646939 h 4104"/>
                <a:gd name="T8" fmla="*/ 109345737 w 5989"/>
                <a:gd name="T9" fmla="*/ 18095 h 4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7" name="Google Shape;325;p40">
              <a:extLst>
                <a:ext uri="{FF2B5EF4-FFF2-40B4-BE49-F238E27FC236}">
                  <a16:creationId xmlns:a16="http://schemas.microsoft.com/office/drawing/2014/main" id="{5DE21124-CF4E-4A74-BD16-DB3FD79F6757}"/>
                </a:ext>
              </a:extLst>
            </p:cNvPr>
            <p:cNvSpPr>
              <a:spLocks/>
            </p:cNvSpPr>
            <p:nvPr/>
          </p:nvSpPr>
          <p:spPr bwMode="auto">
            <a:xfrm>
              <a:off x="6943263" y="6818820"/>
              <a:ext cx="270237" cy="254200"/>
            </a:xfrm>
            <a:custGeom>
              <a:avLst/>
              <a:gdLst>
                <a:gd name="T0" fmla="*/ 183544812 w 10245"/>
                <a:gd name="T1" fmla="*/ 18095 h 9637"/>
                <a:gd name="T2" fmla="*/ 18095 w 10245"/>
                <a:gd name="T3" fmla="*/ 156218363 h 9637"/>
                <a:gd name="T4" fmla="*/ 1137580 w 10245"/>
                <a:gd name="T5" fmla="*/ 176847338 h 9637"/>
                <a:gd name="T6" fmla="*/ 188004712 w 10245"/>
                <a:gd name="T7" fmla="*/ 26794901 h 9637"/>
                <a:gd name="T8" fmla="*/ 183544812 w 10245"/>
                <a:gd name="T9" fmla="*/ 18095 h 96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8" name="Google Shape;326;p40">
              <a:extLst>
                <a:ext uri="{FF2B5EF4-FFF2-40B4-BE49-F238E27FC236}">
                  <a16:creationId xmlns:a16="http://schemas.microsoft.com/office/drawing/2014/main" id="{A0834BF1-D963-44D3-B12A-B8ECF89E88AA}"/>
                </a:ext>
              </a:extLst>
            </p:cNvPr>
            <p:cNvSpPr>
              <a:spLocks/>
            </p:cNvSpPr>
            <p:nvPr/>
          </p:nvSpPr>
          <p:spPr bwMode="auto">
            <a:xfrm>
              <a:off x="6761258" y="7129098"/>
              <a:ext cx="26483" cy="30123"/>
            </a:xfrm>
            <a:custGeom>
              <a:avLst/>
              <a:gdLst>
                <a:gd name="T0" fmla="*/ 17875761 w 1004"/>
                <a:gd name="T1" fmla="*/ 18095 h 1142"/>
                <a:gd name="T2" fmla="*/ 2808148 w 1004"/>
                <a:gd name="T3" fmla="*/ 7267292 h 1142"/>
                <a:gd name="T4" fmla="*/ 18095 w 1004"/>
                <a:gd name="T5" fmla="*/ 10607675 h 1142"/>
                <a:gd name="T6" fmla="*/ 18095 w 1004"/>
                <a:gd name="T7" fmla="*/ 16756169 h 1142"/>
                <a:gd name="T8" fmla="*/ 6074789 w 1004"/>
                <a:gd name="T9" fmla="*/ 20958618 h 1142"/>
                <a:gd name="T10" fmla="*/ 7836489 w 1004"/>
                <a:gd name="T11" fmla="*/ 20664985 h 1142"/>
                <a:gd name="T12" fmla="*/ 18426128 w 1004"/>
                <a:gd name="T13" fmla="*/ 15636686 h 1142"/>
                <a:gd name="T14" fmla="*/ 17875761 w 1004"/>
                <a:gd name="T15" fmla="*/ 18095 h 11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39" name="Google Shape;327;p40">
              <a:extLst>
                <a:ext uri="{FF2B5EF4-FFF2-40B4-BE49-F238E27FC236}">
                  <a16:creationId xmlns:a16="http://schemas.microsoft.com/office/drawing/2014/main" id="{121F0B11-D4DD-43DF-9D31-9E3A68F3F016}"/>
                </a:ext>
              </a:extLst>
            </p:cNvPr>
            <p:cNvSpPr>
              <a:spLocks/>
            </p:cNvSpPr>
            <p:nvPr/>
          </p:nvSpPr>
          <p:spPr bwMode="auto">
            <a:xfrm>
              <a:off x="6778114" y="7491499"/>
              <a:ext cx="5618" cy="8863"/>
            </a:xfrm>
            <a:custGeom>
              <a:avLst/>
              <a:gdLst>
                <a:gd name="T0" fmla="*/ 1669601 w 213"/>
                <a:gd name="T1" fmla="*/ 18095 h 336"/>
                <a:gd name="T2" fmla="*/ 3908282 w 213"/>
                <a:gd name="T3" fmla="*/ 6148759 h 336"/>
                <a:gd name="T4" fmla="*/ 3908282 w 213"/>
                <a:gd name="T5" fmla="*/ 18095 h 336"/>
                <a:gd name="T6" fmla="*/ 1669601 w 213"/>
                <a:gd name="T7" fmla="*/ 1809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3" h="336" extrusionOk="0">
                  <a:moveTo>
                    <a:pt x="91" y="1"/>
                  </a:moveTo>
                  <a:cubicBezTo>
                    <a:pt x="0" y="122"/>
                    <a:pt x="61" y="305"/>
                    <a:pt x="213" y="335"/>
                  </a:cubicBezTo>
                  <a:cubicBezTo>
                    <a:pt x="213" y="214"/>
                    <a:pt x="213" y="122"/>
                    <a:pt x="213" y="1"/>
                  </a:cubicBezTo>
                  <a:lnTo>
                    <a:pt x="91" y="1"/>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0" name="Google Shape;328;p40">
              <a:extLst>
                <a:ext uri="{FF2B5EF4-FFF2-40B4-BE49-F238E27FC236}">
                  <a16:creationId xmlns:a16="http://schemas.microsoft.com/office/drawing/2014/main" id="{D8B9FF4B-54FC-4CAC-84B3-32B589D7ED5A}"/>
                </a:ext>
              </a:extLst>
            </p:cNvPr>
            <p:cNvSpPr>
              <a:spLocks/>
            </p:cNvSpPr>
            <p:nvPr/>
          </p:nvSpPr>
          <p:spPr bwMode="auto">
            <a:xfrm>
              <a:off x="6807762" y="7412129"/>
              <a:ext cx="122708" cy="82614"/>
            </a:xfrm>
            <a:custGeom>
              <a:avLst/>
              <a:gdLst>
                <a:gd name="T0" fmla="*/ 85358581 w 4652"/>
                <a:gd name="T1" fmla="*/ 18095 h 3132"/>
                <a:gd name="T2" fmla="*/ 85358581 w 4652"/>
                <a:gd name="T3" fmla="*/ 18095 h 3132"/>
                <a:gd name="T4" fmla="*/ 18095 w 4652"/>
                <a:gd name="T5" fmla="*/ 45752936 h 3132"/>
                <a:gd name="T6" fmla="*/ 569147 w 4652"/>
                <a:gd name="T7" fmla="*/ 57461994 h 3132"/>
                <a:gd name="T8" fmla="*/ 82568530 w 4652"/>
                <a:gd name="T9" fmla="*/ 22316727 h 3132"/>
                <a:gd name="T10" fmla="*/ 85358581 w 4652"/>
                <a:gd name="T11" fmla="*/ 18095 h 31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1" name="Google Shape;329;p40">
              <a:extLst>
                <a:ext uri="{FF2B5EF4-FFF2-40B4-BE49-F238E27FC236}">
                  <a16:creationId xmlns:a16="http://schemas.microsoft.com/office/drawing/2014/main" id="{69AA7949-9FD2-43FC-8964-BB41EEF98567}"/>
                </a:ext>
              </a:extLst>
            </p:cNvPr>
            <p:cNvSpPr>
              <a:spLocks/>
            </p:cNvSpPr>
            <p:nvPr/>
          </p:nvSpPr>
          <p:spPr bwMode="auto">
            <a:xfrm>
              <a:off x="6926434" y="7089822"/>
              <a:ext cx="307905" cy="354408"/>
            </a:xfrm>
            <a:custGeom>
              <a:avLst/>
              <a:gdLst>
                <a:gd name="T0" fmla="*/ 214214359 w 11673"/>
                <a:gd name="T1" fmla="*/ 18095 h 13436"/>
                <a:gd name="T2" fmla="*/ 85359005 w 11673"/>
                <a:gd name="T3" fmla="*/ 159558644 h 13436"/>
                <a:gd name="T4" fmla="*/ 2789372 w 11673"/>
                <a:gd name="T5" fmla="*/ 224270337 h 13436"/>
                <a:gd name="T6" fmla="*/ 0 w 11673"/>
                <a:gd name="T7" fmla="*/ 246569132 h 13436"/>
                <a:gd name="T8" fmla="*/ 214214359 w 11673"/>
                <a:gd name="T9" fmla="*/ 30685650 h 13436"/>
                <a:gd name="T10" fmla="*/ 214214359 w 11673"/>
                <a:gd name="T11" fmla="*/ 18095 h 134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2" name="Google Shape;330;p40">
              <a:extLst>
                <a:ext uri="{FF2B5EF4-FFF2-40B4-BE49-F238E27FC236}">
                  <a16:creationId xmlns:a16="http://schemas.microsoft.com/office/drawing/2014/main" id="{DBEF1B87-15DC-4E52-BDDF-13F73C2CE483}"/>
                </a:ext>
              </a:extLst>
            </p:cNvPr>
            <p:cNvSpPr>
              <a:spLocks/>
            </p:cNvSpPr>
            <p:nvPr/>
          </p:nvSpPr>
          <p:spPr bwMode="auto">
            <a:xfrm>
              <a:off x="6783732" y="7477888"/>
              <a:ext cx="24874" cy="23265"/>
            </a:xfrm>
            <a:custGeom>
              <a:avLst/>
              <a:gdLst>
                <a:gd name="T0" fmla="*/ 16737538 w 943"/>
                <a:gd name="T1" fmla="*/ 0 h 882"/>
                <a:gd name="T2" fmla="*/ 8368769 w 943"/>
                <a:gd name="T3" fmla="*/ 3908863 h 882"/>
                <a:gd name="T4" fmla="*/ 4459911 w 943"/>
                <a:gd name="T5" fmla="*/ 9488295 h 882"/>
                <a:gd name="T6" fmla="*/ 0 w 943"/>
                <a:gd name="T7" fmla="*/ 9488295 h 882"/>
                <a:gd name="T8" fmla="*/ 0 w 943"/>
                <a:gd name="T9" fmla="*/ 15618069 h 882"/>
                <a:gd name="T10" fmla="*/ 1669855 w 943"/>
                <a:gd name="T11" fmla="*/ 16187217 h 882"/>
                <a:gd name="T12" fmla="*/ 17288591 w 943"/>
                <a:gd name="T13" fmla="*/ 11709206 h 882"/>
                <a:gd name="T14" fmla="*/ 16737538 w 943"/>
                <a:gd name="T15" fmla="*/ 0 h 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3" name="Google Shape;331;p40">
              <a:extLst>
                <a:ext uri="{FF2B5EF4-FFF2-40B4-BE49-F238E27FC236}">
                  <a16:creationId xmlns:a16="http://schemas.microsoft.com/office/drawing/2014/main" id="{62994E6C-DC1F-4247-8E03-563EF2C0CAE2}"/>
                </a:ext>
              </a:extLst>
            </p:cNvPr>
            <p:cNvSpPr>
              <a:spLocks/>
            </p:cNvSpPr>
            <p:nvPr/>
          </p:nvSpPr>
          <p:spPr bwMode="auto">
            <a:xfrm>
              <a:off x="6780514" y="7489098"/>
              <a:ext cx="3218" cy="2427"/>
            </a:xfrm>
            <a:custGeom>
              <a:avLst/>
              <a:gdLst>
                <a:gd name="T0" fmla="*/ 1688580 w 122"/>
                <a:gd name="T1" fmla="*/ 18097 h 92"/>
                <a:gd name="T2" fmla="*/ 1119468 w 122"/>
                <a:gd name="T3" fmla="*/ 569263 h 92"/>
                <a:gd name="T4" fmla="*/ 0 w 122"/>
                <a:gd name="T5" fmla="*/ 1689007 h 92"/>
                <a:gd name="T6" fmla="*/ 2238910 w 122"/>
                <a:gd name="T7" fmla="*/ 1689007 h 92"/>
                <a:gd name="T8" fmla="*/ 1688580 w 122"/>
                <a:gd name="T9" fmla="*/ 18097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4" name="Google Shape;332;p40">
              <a:extLst>
                <a:ext uri="{FF2B5EF4-FFF2-40B4-BE49-F238E27FC236}">
                  <a16:creationId xmlns:a16="http://schemas.microsoft.com/office/drawing/2014/main" id="{408E93D7-DDF2-46A4-B32B-A3D79D2EEC55}"/>
                </a:ext>
              </a:extLst>
            </p:cNvPr>
            <p:cNvSpPr>
              <a:spLocks/>
            </p:cNvSpPr>
            <p:nvPr/>
          </p:nvSpPr>
          <p:spPr bwMode="auto">
            <a:xfrm>
              <a:off x="6782914" y="7483480"/>
              <a:ext cx="13664" cy="8045"/>
            </a:xfrm>
            <a:custGeom>
              <a:avLst/>
              <a:gdLst>
                <a:gd name="T0" fmla="*/ 8938498 w 518"/>
                <a:gd name="T1" fmla="*/ 18095 h 305"/>
                <a:gd name="T2" fmla="*/ 8938498 w 518"/>
                <a:gd name="T3" fmla="*/ 18095 h 305"/>
                <a:gd name="T4" fmla="*/ 18096 w 518"/>
                <a:gd name="T5" fmla="*/ 3927490 h 305"/>
                <a:gd name="T6" fmla="*/ 569193 w 518"/>
                <a:gd name="T7" fmla="*/ 5597289 h 305"/>
                <a:gd name="T8" fmla="*/ 5029381 w 518"/>
                <a:gd name="T9" fmla="*/ 5597289 h 305"/>
                <a:gd name="T10" fmla="*/ 8938498 w 518"/>
                <a:gd name="T11" fmla="*/ 18095 h 3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5" name="Google Shape;333;p40">
              <a:extLst>
                <a:ext uri="{FF2B5EF4-FFF2-40B4-BE49-F238E27FC236}">
                  <a16:creationId xmlns:a16="http://schemas.microsoft.com/office/drawing/2014/main" id="{414D616F-DD84-4EF6-B55A-C997DDD3E20C}"/>
                </a:ext>
              </a:extLst>
            </p:cNvPr>
            <p:cNvSpPr>
              <a:spLocks/>
            </p:cNvSpPr>
            <p:nvPr/>
          </p:nvSpPr>
          <p:spPr bwMode="auto">
            <a:xfrm>
              <a:off x="6820608" y="7683923"/>
              <a:ext cx="62541" cy="33710"/>
            </a:xfrm>
            <a:custGeom>
              <a:avLst/>
              <a:gdLst>
                <a:gd name="T0" fmla="*/ 43514239 w 2371"/>
                <a:gd name="T1" fmla="*/ 18095 h 1278"/>
                <a:gd name="T2" fmla="*/ 0 w 2371"/>
                <a:gd name="T3" fmla="*/ 12277272 h 1278"/>
                <a:gd name="T4" fmla="*/ 569147 w 2371"/>
                <a:gd name="T5" fmla="*/ 23435783 h 1278"/>
                <a:gd name="T6" fmla="*/ 39054335 w 2371"/>
                <a:gd name="T7" fmla="*/ 18425654 h 1278"/>
                <a:gd name="T8" fmla="*/ 43514239 w 2371"/>
                <a:gd name="T9" fmla="*/ 18095 h 12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6" name="Google Shape;334;p40">
              <a:extLst>
                <a:ext uri="{FF2B5EF4-FFF2-40B4-BE49-F238E27FC236}">
                  <a16:creationId xmlns:a16="http://schemas.microsoft.com/office/drawing/2014/main" id="{F97FDF00-73E0-4EA4-B4A0-E3ED14F3AF59}"/>
                </a:ext>
              </a:extLst>
            </p:cNvPr>
            <p:cNvSpPr>
              <a:spLocks/>
            </p:cNvSpPr>
            <p:nvPr/>
          </p:nvSpPr>
          <p:spPr bwMode="auto">
            <a:xfrm>
              <a:off x="6876713" y="7436185"/>
              <a:ext cx="332779" cy="274220"/>
            </a:xfrm>
            <a:custGeom>
              <a:avLst/>
              <a:gdLst>
                <a:gd name="T0" fmla="*/ 231521019 w 12616"/>
                <a:gd name="T1" fmla="*/ 0 h 10396"/>
                <a:gd name="T2" fmla="*/ 231521019 w 12616"/>
                <a:gd name="T3" fmla="*/ 0 h 10396"/>
                <a:gd name="T4" fmla="*/ 175177915 w 12616"/>
                <a:gd name="T5" fmla="*/ 59701250 h 10396"/>
                <a:gd name="T6" fmla="*/ 22886100 w 12616"/>
                <a:gd name="T7" fmla="*/ 168477223 h 10396"/>
                <a:gd name="T8" fmla="*/ 4478009 w 12616"/>
                <a:gd name="T9" fmla="*/ 172386071 h 10396"/>
                <a:gd name="T10" fmla="*/ 18095 w 12616"/>
                <a:gd name="T11" fmla="*/ 190794052 h 10396"/>
                <a:gd name="T12" fmla="*/ 148401022 w 12616"/>
                <a:gd name="T13" fmla="*/ 116594356 h 10396"/>
                <a:gd name="T14" fmla="*/ 218692330 w 12616"/>
                <a:gd name="T15" fmla="*/ 53552718 h 10396"/>
                <a:gd name="T16" fmla="*/ 231521019 w 12616"/>
                <a:gd name="T17" fmla="*/ 0 h 103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847" name="Google Shape;335;p40">
              <a:extLst>
                <a:ext uri="{FF2B5EF4-FFF2-40B4-BE49-F238E27FC236}">
                  <a16:creationId xmlns:a16="http://schemas.microsoft.com/office/drawing/2014/main" id="{CE870670-A3CB-4507-9E17-4B88C2C4E649}"/>
                </a:ext>
              </a:extLst>
            </p:cNvPr>
            <p:cNvSpPr>
              <a:spLocks/>
            </p:cNvSpPr>
            <p:nvPr/>
          </p:nvSpPr>
          <p:spPr bwMode="auto">
            <a:xfrm>
              <a:off x="6807129" y="7701569"/>
              <a:ext cx="14297" cy="16934"/>
            </a:xfrm>
            <a:custGeom>
              <a:avLst/>
              <a:gdLst>
                <a:gd name="T0" fmla="*/ 9378832 w 542"/>
                <a:gd name="T1" fmla="*/ 0 h 642"/>
                <a:gd name="T2" fmla="*/ 2129171 w 542"/>
                <a:gd name="T3" fmla="*/ 5028132 h 642"/>
                <a:gd name="T4" fmla="*/ 4405191 w 542"/>
                <a:gd name="T5" fmla="*/ 11763617 h 642"/>
                <a:gd name="T6" fmla="*/ 4918696 w 542"/>
                <a:gd name="T7" fmla="*/ 11726742 h 642"/>
                <a:gd name="T8" fmla="*/ 9948021 w 542"/>
                <a:gd name="T9" fmla="*/ 11157633 h 642"/>
                <a:gd name="T10" fmla="*/ 9378832 w 542"/>
                <a:gd name="T11" fmla="*/ 0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grpSp>
        <p:nvGrpSpPr>
          <p:cNvPr id="19460" name="Google Shape;336;p40">
            <a:extLst>
              <a:ext uri="{FF2B5EF4-FFF2-40B4-BE49-F238E27FC236}">
                <a16:creationId xmlns:a16="http://schemas.microsoft.com/office/drawing/2014/main" id="{C72E3AEE-BA48-4357-BBF8-FF9AFA7AE11A}"/>
              </a:ext>
            </a:extLst>
          </p:cNvPr>
          <p:cNvGrpSpPr>
            <a:grpSpLocks/>
          </p:cNvGrpSpPr>
          <p:nvPr/>
        </p:nvGrpSpPr>
        <p:grpSpPr bwMode="auto">
          <a:xfrm>
            <a:off x="8313738" y="2078038"/>
            <a:ext cx="2011362" cy="2392362"/>
            <a:chOff x="11016213" y="5853720"/>
            <a:chExt cx="2012471" cy="2391463"/>
          </a:xfrm>
        </p:grpSpPr>
        <p:sp>
          <p:nvSpPr>
            <p:cNvPr id="19632" name="Google Shape;337;p40">
              <a:extLst>
                <a:ext uri="{FF2B5EF4-FFF2-40B4-BE49-F238E27FC236}">
                  <a16:creationId xmlns:a16="http://schemas.microsoft.com/office/drawing/2014/main" id="{E4743DEA-0DDB-4F16-81BB-53FE875C4FFC}"/>
                </a:ext>
              </a:extLst>
            </p:cNvPr>
            <p:cNvSpPr>
              <a:spLocks/>
            </p:cNvSpPr>
            <p:nvPr/>
          </p:nvSpPr>
          <p:spPr bwMode="auto">
            <a:xfrm>
              <a:off x="11596703" y="7707979"/>
              <a:ext cx="271820" cy="394502"/>
            </a:xfrm>
            <a:custGeom>
              <a:avLst/>
              <a:gdLst>
                <a:gd name="T0" fmla="*/ 189124680 w 10305"/>
                <a:gd name="T1" fmla="*/ 18095 h 14956"/>
                <a:gd name="T2" fmla="*/ 189124680 w 10305"/>
                <a:gd name="T3" fmla="*/ 18095 h 14956"/>
                <a:gd name="T4" fmla="*/ 0 w 10305"/>
                <a:gd name="T5" fmla="*/ 47423197 h 14956"/>
                <a:gd name="T6" fmla="*/ 25106224 w 10305"/>
                <a:gd name="T7" fmla="*/ 274465719 h 14956"/>
                <a:gd name="T8" fmla="*/ 147280279 w 10305"/>
                <a:gd name="T9" fmla="*/ 274465719 h 14956"/>
                <a:gd name="T10" fmla="*/ 189124680 w 10305"/>
                <a:gd name="T11" fmla="*/ 18095 h 1495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3" name="Google Shape;338;p40">
              <a:extLst>
                <a:ext uri="{FF2B5EF4-FFF2-40B4-BE49-F238E27FC236}">
                  <a16:creationId xmlns:a16="http://schemas.microsoft.com/office/drawing/2014/main" id="{3291E945-F463-4331-B15A-435AD206F629}"/>
                </a:ext>
              </a:extLst>
            </p:cNvPr>
            <p:cNvSpPr>
              <a:spLocks/>
            </p:cNvSpPr>
            <p:nvPr/>
          </p:nvSpPr>
          <p:spPr bwMode="auto">
            <a:xfrm>
              <a:off x="11579874" y="7529192"/>
              <a:ext cx="315897" cy="246973"/>
            </a:xfrm>
            <a:custGeom>
              <a:avLst/>
              <a:gdLst>
                <a:gd name="T0" fmla="*/ 219792539 w 11976"/>
                <a:gd name="T1" fmla="*/ 0 h 9363"/>
                <a:gd name="T2" fmla="*/ 0 w 11976"/>
                <a:gd name="T3" fmla="*/ 64161597 h 9363"/>
                <a:gd name="T4" fmla="*/ 11709159 w 11976"/>
                <a:gd name="T5" fmla="*/ 171819588 h 9363"/>
                <a:gd name="T6" fmla="*/ 200834103 w 11976"/>
                <a:gd name="T7" fmla="*/ 124413645 h 9363"/>
                <a:gd name="T8" fmla="*/ 219792539 w 11976"/>
                <a:gd name="T9" fmla="*/ 0 h 93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4" name="Google Shape;339;p40">
              <a:extLst>
                <a:ext uri="{FF2B5EF4-FFF2-40B4-BE49-F238E27FC236}">
                  <a16:creationId xmlns:a16="http://schemas.microsoft.com/office/drawing/2014/main" id="{3064CFA4-D51F-4019-A3AA-6379A3D3B824}"/>
                </a:ext>
              </a:extLst>
            </p:cNvPr>
            <p:cNvSpPr>
              <a:spLocks/>
            </p:cNvSpPr>
            <p:nvPr/>
          </p:nvSpPr>
          <p:spPr bwMode="auto">
            <a:xfrm>
              <a:off x="11400269" y="5856727"/>
              <a:ext cx="215689" cy="360000"/>
            </a:xfrm>
            <a:custGeom>
              <a:avLst/>
              <a:gdLst>
                <a:gd name="T0" fmla="*/ 140031408 w 8177"/>
                <a:gd name="T1" fmla="*/ 0 h 13648"/>
                <a:gd name="T2" fmla="*/ 18095 w 8177"/>
                <a:gd name="T3" fmla="*/ 27345229 h 13648"/>
                <a:gd name="T4" fmla="*/ 150070719 w 8177"/>
                <a:gd name="T5" fmla="*/ 250477940 h 13648"/>
                <a:gd name="T6" fmla="*/ 140031408 w 8177"/>
                <a:gd name="T7" fmla="*/ 0 h 136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5" name="Google Shape;340;p40">
              <a:extLst>
                <a:ext uri="{FF2B5EF4-FFF2-40B4-BE49-F238E27FC236}">
                  <a16:creationId xmlns:a16="http://schemas.microsoft.com/office/drawing/2014/main" id="{D579B4B5-F578-4A86-AE15-0BD72278C4E3}"/>
                </a:ext>
              </a:extLst>
            </p:cNvPr>
            <p:cNvSpPr>
              <a:spLocks/>
            </p:cNvSpPr>
            <p:nvPr/>
          </p:nvSpPr>
          <p:spPr bwMode="auto">
            <a:xfrm>
              <a:off x="11029059" y="6037123"/>
              <a:ext cx="623801" cy="843473"/>
            </a:xfrm>
            <a:custGeom>
              <a:avLst/>
              <a:gdLst>
                <a:gd name="T0" fmla="*/ 99857117 w 23649"/>
                <a:gd name="T1" fmla="*/ 0 h 31977"/>
                <a:gd name="T2" fmla="*/ 0 w 23649"/>
                <a:gd name="T3" fmla="*/ 248238928 h 31977"/>
                <a:gd name="T4" fmla="*/ 434004804 w 23649"/>
                <a:gd name="T5" fmla="*/ 586846795 h 31977"/>
                <a:gd name="T6" fmla="*/ 433453752 w 23649"/>
                <a:gd name="T7" fmla="*/ 584625889 h 31977"/>
                <a:gd name="T8" fmla="*/ 432885318 w 23649"/>
                <a:gd name="T9" fmla="*/ 577376643 h 31977"/>
                <a:gd name="T10" fmla="*/ 420056684 w 23649"/>
                <a:gd name="T11" fmla="*/ 338607866 h 31977"/>
                <a:gd name="T12" fmla="*/ 227609789 w 23649"/>
                <a:gd name="T13" fmla="*/ 174057091 h 31977"/>
                <a:gd name="T14" fmla="*/ 99857117 w 23649"/>
                <a:gd name="T15" fmla="*/ 0 h 319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6" name="Google Shape;341;p40">
              <a:extLst>
                <a:ext uri="{FF2B5EF4-FFF2-40B4-BE49-F238E27FC236}">
                  <a16:creationId xmlns:a16="http://schemas.microsoft.com/office/drawing/2014/main" id="{37540AEA-BECC-46F5-8A6C-6D69211BEF6F}"/>
                </a:ext>
              </a:extLst>
            </p:cNvPr>
            <p:cNvSpPr>
              <a:spLocks/>
            </p:cNvSpPr>
            <p:nvPr/>
          </p:nvSpPr>
          <p:spPr bwMode="auto">
            <a:xfrm>
              <a:off x="11635979" y="5853720"/>
              <a:ext cx="119490" cy="338160"/>
            </a:xfrm>
            <a:custGeom>
              <a:avLst/>
              <a:gdLst>
                <a:gd name="T0" fmla="*/ 17177914 w 4530"/>
                <a:gd name="T1" fmla="*/ 0 h 12820"/>
                <a:gd name="T2" fmla="*/ 18095 w 4530"/>
                <a:gd name="T3" fmla="*/ 422331 h 12820"/>
                <a:gd name="T4" fmla="*/ 7267340 w 4530"/>
                <a:gd name="T5" fmla="*/ 235283050 h 12820"/>
                <a:gd name="T6" fmla="*/ 83137739 w 4530"/>
                <a:gd name="T7" fmla="*/ 148804565 h 12820"/>
                <a:gd name="T8" fmla="*/ 33493759 w 4530"/>
                <a:gd name="T9" fmla="*/ 422331 h 12820"/>
                <a:gd name="T10" fmla="*/ 17177914 w 4530"/>
                <a:gd name="T11" fmla="*/ 0 h 128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7" name="Google Shape;342;p40">
              <a:extLst>
                <a:ext uri="{FF2B5EF4-FFF2-40B4-BE49-F238E27FC236}">
                  <a16:creationId xmlns:a16="http://schemas.microsoft.com/office/drawing/2014/main" id="{651E205B-A06D-4D32-B884-D24D8A886896}"/>
                </a:ext>
              </a:extLst>
            </p:cNvPr>
            <p:cNvSpPr>
              <a:spLocks/>
            </p:cNvSpPr>
            <p:nvPr/>
          </p:nvSpPr>
          <p:spPr bwMode="auto">
            <a:xfrm>
              <a:off x="11016213" y="6437190"/>
              <a:ext cx="660677" cy="819417"/>
            </a:xfrm>
            <a:custGeom>
              <a:avLst/>
              <a:gdLst>
                <a:gd name="T0" fmla="*/ 6147854 w 25047"/>
                <a:gd name="T1" fmla="*/ 18095 h 31065"/>
                <a:gd name="T2" fmla="*/ 6147854 w 25047"/>
                <a:gd name="T3" fmla="*/ 18095 h 31065"/>
                <a:gd name="T4" fmla="*/ 13397787 w 25047"/>
                <a:gd name="T5" fmla="*/ 261085828 h 31065"/>
                <a:gd name="T6" fmla="*/ 459680550 w 25047"/>
                <a:gd name="T7" fmla="*/ 570127769 h 31065"/>
                <a:gd name="T8" fmla="*/ 443511518 w 25047"/>
                <a:gd name="T9" fmla="*/ 320218826 h 31065"/>
                <a:gd name="T10" fmla="*/ 439602664 w 25047"/>
                <a:gd name="T11" fmla="*/ 320769192 h 31065"/>
                <a:gd name="T12" fmla="*/ 6147854 w 25047"/>
                <a:gd name="T13" fmla="*/ 18095 h 310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8" name="Google Shape;343;p40">
              <a:extLst>
                <a:ext uri="{FF2B5EF4-FFF2-40B4-BE49-F238E27FC236}">
                  <a16:creationId xmlns:a16="http://schemas.microsoft.com/office/drawing/2014/main" id="{AC9ACAFC-0942-47A9-9187-4FB47E2DFF26}"/>
                </a:ext>
              </a:extLst>
            </p:cNvPr>
            <p:cNvSpPr>
              <a:spLocks/>
            </p:cNvSpPr>
            <p:nvPr/>
          </p:nvSpPr>
          <p:spPr bwMode="auto">
            <a:xfrm>
              <a:off x="11191017" y="5905631"/>
              <a:ext cx="440188" cy="600537"/>
            </a:xfrm>
            <a:custGeom>
              <a:avLst/>
              <a:gdLst>
                <a:gd name="T0" fmla="*/ 126634238 w 16688"/>
                <a:gd name="T1" fmla="*/ 0 h 22767"/>
                <a:gd name="T2" fmla="*/ 0 w 16688"/>
                <a:gd name="T3" fmla="*/ 78109640 h 22767"/>
                <a:gd name="T4" fmla="*/ 126634238 w 16688"/>
                <a:gd name="T5" fmla="*/ 253818900 h 22767"/>
                <a:gd name="T6" fmla="*/ 306253020 w 16688"/>
                <a:gd name="T7" fmla="*/ 417837776 h 22767"/>
                <a:gd name="T8" fmla="*/ 305151600 w 16688"/>
                <a:gd name="T9" fmla="*/ 387702435 h 22767"/>
                <a:gd name="T10" fmla="*/ 296782832 w 16688"/>
                <a:gd name="T11" fmla="*/ 234860454 h 22767"/>
                <a:gd name="T12" fmla="*/ 126634238 w 16688"/>
                <a:gd name="T13" fmla="*/ 0 h 227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9" name="Google Shape;344;p40">
              <a:extLst>
                <a:ext uri="{FF2B5EF4-FFF2-40B4-BE49-F238E27FC236}">
                  <a16:creationId xmlns:a16="http://schemas.microsoft.com/office/drawing/2014/main" id="{675290A3-55B3-403A-944F-7875C7EFC86E}"/>
                </a:ext>
              </a:extLst>
            </p:cNvPr>
            <p:cNvSpPr>
              <a:spLocks/>
            </p:cNvSpPr>
            <p:nvPr/>
          </p:nvSpPr>
          <p:spPr bwMode="auto">
            <a:xfrm>
              <a:off x="11683300" y="6783553"/>
              <a:ext cx="186832" cy="473054"/>
            </a:xfrm>
            <a:custGeom>
              <a:avLst/>
              <a:gdLst>
                <a:gd name="T0" fmla="*/ 127184664 w 7083"/>
                <a:gd name="T1" fmla="*/ 0 h 17934"/>
                <a:gd name="T2" fmla="*/ 127184664 w 7083"/>
                <a:gd name="T3" fmla="*/ 0 h 17934"/>
                <a:gd name="T4" fmla="*/ 0 w 7083"/>
                <a:gd name="T5" fmla="*/ 64161332 h 17934"/>
                <a:gd name="T6" fmla="*/ 16187174 w 7083"/>
                <a:gd name="T7" fmla="*/ 329137858 h 17934"/>
                <a:gd name="T8" fmla="*/ 115475470 w 7083"/>
                <a:gd name="T9" fmla="*/ 275584263 h 17934"/>
                <a:gd name="T10" fmla="*/ 127184664 w 7083"/>
                <a:gd name="T11" fmla="*/ 0 h 179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0" name="Google Shape;345;p40">
              <a:extLst>
                <a:ext uri="{FF2B5EF4-FFF2-40B4-BE49-F238E27FC236}">
                  <a16:creationId xmlns:a16="http://schemas.microsoft.com/office/drawing/2014/main" id="{27A8ADFE-105A-4955-87D1-7264852A3398}"/>
                </a:ext>
              </a:extLst>
            </p:cNvPr>
            <p:cNvSpPr>
              <a:spLocks/>
            </p:cNvSpPr>
            <p:nvPr/>
          </p:nvSpPr>
          <p:spPr bwMode="auto">
            <a:xfrm>
              <a:off x="11707356" y="7217305"/>
              <a:ext cx="137902" cy="300677"/>
            </a:xfrm>
            <a:custGeom>
              <a:avLst/>
              <a:gdLst>
                <a:gd name="T0" fmla="*/ 95949009 w 5228"/>
                <a:gd name="T1" fmla="*/ 0 h 11399"/>
                <a:gd name="T2" fmla="*/ 0 w 5228"/>
                <a:gd name="T3" fmla="*/ 41293379 h 11399"/>
                <a:gd name="T4" fmla="*/ 9488306 w 5228"/>
                <a:gd name="T5" fmla="*/ 209202611 h 11399"/>
                <a:gd name="T6" fmla="*/ 60252887 w 5228"/>
                <a:gd name="T7" fmla="*/ 195254484 h 11399"/>
                <a:gd name="T8" fmla="*/ 95949009 w 5228"/>
                <a:gd name="T9" fmla="*/ 0 h 113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1" name="Google Shape;346;p40">
              <a:extLst>
                <a:ext uri="{FF2B5EF4-FFF2-40B4-BE49-F238E27FC236}">
                  <a16:creationId xmlns:a16="http://schemas.microsoft.com/office/drawing/2014/main" id="{8799C71A-B07B-4658-AC43-7C495E26411A}"/>
                </a:ext>
              </a:extLst>
            </p:cNvPr>
            <p:cNvSpPr>
              <a:spLocks/>
            </p:cNvSpPr>
            <p:nvPr/>
          </p:nvSpPr>
          <p:spPr bwMode="auto">
            <a:xfrm>
              <a:off x="11648007" y="6106865"/>
              <a:ext cx="179631" cy="400094"/>
            </a:xfrm>
            <a:custGeom>
              <a:avLst/>
              <a:gdLst>
                <a:gd name="T0" fmla="*/ 82018565 w 6810"/>
                <a:gd name="T1" fmla="*/ 18095 h 15168"/>
                <a:gd name="T2" fmla="*/ 18095 w 6810"/>
                <a:gd name="T3" fmla="*/ 76438977 h 15168"/>
                <a:gd name="T4" fmla="*/ 10607778 w 6810"/>
                <a:gd name="T5" fmla="*/ 278374527 h 15168"/>
                <a:gd name="T6" fmla="*/ 124964539 w 6810"/>
                <a:gd name="T7" fmla="*/ 195254708 h 15168"/>
                <a:gd name="T8" fmla="*/ 82018565 w 6810"/>
                <a:gd name="T9" fmla="*/ 18095 h 15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2" name="Google Shape;347;p40">
              <a:extLst>
                <a:ext uri="{FF2B5EF4-FFF2-40B4-BE49-F238E27FC236}">
                  <a16:creationId xmlns:a16="http://schemas.microsoft.com/office/drawing/2014/main" id="{ED73932E-31FC-40E5-97C3-F44BF45F6BDC}"/>
                </a:ext>
              </a:extLst>
            </p:cNvPr>
            <p:cNvSpPr>
              <a:spLocks/>
            </p:cNvSpPr>
            <p:nvPr/>
          </p:nvSpPr>
          <p:spPr bwMode="auto">
            <a:xfrm>
              <a:off x="11664044" y="6428380"/>
              <a:ext cx="201260" cy="420932"/>
            </a:xfrm>
            <a:custGeom>
              <a:avLst/>
              <a:gdLst>
                <a:gd name="T0" fmla="*/ 118283034 w 7630"/>
                <a:gd name="T1" fmla="*/ 0 h 15958"/>
                <a:gd name="T2" fmla="*/ 18095 w 7630"/>
                <a:gd name="T3" fmla="*/ 70291054 h 15958"/>
                <a:gd name="T4" fmla="*/ 1119486 w 7630"/>
                <a:gd name="T5" fmla="*/ 85358695 h 15958"/>
                <a:gd name="T6" fmla="*/ 12278258 w 7630"/>
                <a:gd name="T7" fmla="*/ 292872711 h 15958"/>
                <a:gd name="T8" fmla="*/ 140030720 w 7630"/>
                <a:gd name="T9" fmla="*/ 223132709 h 15958"/>
                <a:gd name="T10" fmla="*/ 118283034 w 7630"/>
                <a:gd name="T11" fmla="*/ 0 h 159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3" name="Google Shape;348;p40">
              <a:extLst>
                <a:ext uri="{FF2B5EF4-FFF2-40B4-BE49-F238E27FC236}">
                  <a16:creationId xmlns:a16="http://schemas.microsoft.com/office/drawing/2014/main" id="{464D54A9-8CBC-4300-AC8F-6EA9BB437422}"/>
                </a:ext>
              </a:extLst>
            </p:cNvPr>
            <p:cNvSpPr>
              <a:spLocks/>
            </p:cNvSpPr>
            <p:nvPr/>
          </p:nvSpPr>
          <p:spPr bwMode="auto">
            <a:xfrm>
              <a:off x="11722576" y="7529192"/>
              <a:ext cx="64176" cy="137480"/>
            </a:xfrm>
            <a:custGeom>
              <a:avLst/>
              <a:gdLst>
                <a:gd name="T0" fmla="*/ 44633181 w 2433"/>
                <a:gd name="T1" fmla="*/ 0 h 5212"/>
                <a:gd name="T2" fmla="*/ 44633181 w 2433"/>
                <a:gd name="T3" fmla="*/ 0 h 5212"/>
                <a:gd name="T4" fmla="*/ 18095 w 2433"/>
                <a:gd name="T5" fmla="*/ 6147878 h 5212"/>
                <a:gd name="T6" fmla="*/ 3908801 w 2433"/>
                <a:gd name="T7" fmla="*/ 95398723 h 5212"/>
                <a:gd name="T8" fmla="*/ 8423595 w 2433"/>
                <a:gd name="T9" fmla="*/ 95655456 h 5212"/>
                <a:gd name="T10" fmla="*/ 18425871 w 2433"/>
                <a:gd name="T11" fmla="*/ 95398723 h 5212"/>
                <a:gd name="T12" fmla="*/ 44633181 w 2433"/>
                <a:gd name="T13" fmla="*/ 0 h 52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4" name="Google Shape;349;p40">
              <a:extLst>
                <a:ext uri="{FF2B5EF4-FFF2-40B4-BE49-F238E27FC236}">
                  <a16:creationId xmlns:a16="http://schemas.microsoft.com/office/drawing/2014/main" id="{6A6637F0-198F-4577-9305-7E8651A5CD97}"/>
                </a:ext>
              </a:extLst>
            </p:cNvPr>
            <p:cNvSpPr>
              <a:spLocks/>
            </p:cNvSpPr>
            <p:nvPr/>
          </p:nvSpPr>
          <p:spPr bwMode="auto">
            <a:xfrm>
              <a:off x="11239921" y="7411338"/>
              <a:ext cx="461844" cy="254174"/>
            </a:xfrm>
            <a:custGeom>
              <a:avLst/>
              <a:gdLst>
                <a:gd name="T0" fmla="*/ 0 w 17509"/>
                <a:gd name="T1" fmla="*/ 0 h 9636"/>
                <a:gd name="T2" fmla="*/ 0 w 17509"/>
                <a:gd name="T3" fmla="*/ 0 h 9636"/>
                <a:gd name="T4" fmla="*/ 321320769 w 17509"/>
                <a:gd name="T5" fmla="*/ 176847838 h 9636"/>
                <a:gd name="T6" fmla="*/ 317429979 w 17509"/>
                <a:gd name="T7" fmla="*/ 100408648 h 9636"/>
                <a:gd name="T8" fmla="*/ 315741343 w 17509"/>
                <a:gd name="T9" fmla="*/ 101528137 h 9636"/>
                <a:gd name="T10" fmla="*/ 257764635 w 17509"/>
                <a:gd name="T11" fmla="*/ 110153673 h 9636"/>
                <a:gd name="T12" fmla="*/ 0 w 17509"/>
                <a:gd name="T13" fmla="*/ 0 h 963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5" name="Google Shape;350;p40">
              <a:extLst>
                <a:ext uri="{FF2B5EF4-FFF2-40B4-BE49-F238E27FC236}">
                  <a16:creationId xmlns:a16="http://schemas.microsoft.com/office/drawing/2014/main" id="{21F8CEBD-9795-4256-8CDF-B4A81EF177BA}"/>
                </a:ext>
              </a:extLst>
            </p:cNvPr>
            <p:cNvSpPr>
              <a:spLocks/>
            </p:cNvSpPr>
            <p:nvPr/>
          </p:nvSpPr>
          <p:spPr bwMode="auto">
            <a:xfrm>
              <a:off x="11041878" y="6866932"/>
              <a:ext cx="653476" cy="681041"/>
            </a:xfrm>
            <a:custGeom>
              <a:avLst/>
              <a:gdLst>
                <a:gd name="T0" fmla="*/ 18095 w 24774"/>
                <a:gd name="T1" fmla="*/ 18095 h 25819"/>
                <a:gd name="T2" fmla="*/ 18095 w 24774"/>
                <a:gd name="T3" fmla="*/ 18095 h 25819"/>
                <a:gd name="T4" fmla="*/ 8937881 w 24774"/>
                <a:gd name="T5" fmla="*/ 71979827 h 25819"/>
                <a:gd name="T6" fmla="*/ 101545855 w 24774"/>
                <a:gd name="T7" fmla="*/ 329689339 h 25819"/>
                <a:gd name="T8" fmla="*/ 397152980 w 24774"/>
                <a:gd name="T9" fmla="*/ 473850069 h 25819"/>
                <a:gd name="T10" fmla="*/ 450192394 w 24774"/>
                <a:gd name="T11" fmla="*/ 468601155 h 25819"/>
                <a:gd name="T12" fmla="*/ 454652274 w 24774"/>
                <a:gd name="T13" fmla="*/ 469720643 h 25819"/>
                <a:gd name="T14" fmla="*/ 442943147 w 24774"/>
                <a:gd name="T15" fmla="*/ 289533480 h 25819"/>
                <a:gd name="T16" fmla="*/ 440153094 w 24774"/>
                <a:gd name="T17" fmla="*/ 282284227 h 25819"/>
                <a:gd name="T18" fmla="*/ 18095 w 24774"/>
                <a:gd name="T19" fmla="*/ 18095 h 25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6" name="Google Shape;351;p40">
              <a:extLst>
                <a:ext uri="{FF2B5EF4-FFF2-40B4-BE49-F238E27FC236}">
                  <a16:creationId xmlns:a16="http://schemas.microsoft.com/office/drawing/2014/main" id="{FE35A4DA-C008-4777-BB1A-7F78A464C42C}"/>
                </a:ext>
              </a:extLst>
            </p:cNvPr>
            <p:cNvSpPr>
              <a:spLocks/>
            </p:cNvSpPr>
            <p:nvPr/>
          </p:nvSpPr>
          <p:spPr bwMode="auto">
            <a:xfrm>
              <a:off x="11765862" y="5924860"/>
              <a:ext cx="283057" cy="462661"/>
            </a:xfrm>
            <a:custGeom>
              <a:avLst/>
              <a:gdLst>
                <a:gd name="T0" fmla="*/ 84257372 w 10731"/>
                <a:gd name="T1" fmla="*/ 18095 h 17540"/>
                <a:gd name="T2" fmla="*/ 47992313 w 10731"/>
                <a:gd name="T3" fmla="*/ 56360973 h 17540"/>
                <a:gd name="T4" fmla="*/ 18095 w 10731"/>
                <a:gd name="T5" fmla="*/ 126651972 h 17540"/>
                <a:gd name="T6" fmla="*/ 42963969 w 10731"/>
                <a:gd name="T7" fmla="*/ 321888214 h 17540"/>
                <a:gd name="T8" fmla="*/ 196943337 w 10731"/>
                <a:gd name="T9" fmla="*/ 131662216 h 17540"/>
                <a:gd name="T10" fmla="*/ 84257372 w 10731"/>
                <a:gd name="T11" fmla="*/ 18095 h 1754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7" name="Google Shape;352;p40">
              <a:extLst>
                <a:ext uri="{FF2B5EF4-FFF2-40B4-BE49-F238E27FC236}">
                  <a16:creationId xmlns:a16="http://schemas.microsoft.com/office/drawing/2014/main" id="{2930330D-CE4C-4997-8571-93FA2608E017}"/>
                </a:ext>
              </a:extLst>
            </p:cNvPr>
            <p:cNvSpPr>
              <a:spLocks/>
            </p:cNvSpPr>
            <p:nvPr/>
          </p:nvSpPr>
          <p:spPr bwMode="auto">
            <a:xfrm>
              <a:off x="11684091" y="5854327"/>
              <a:ext cx="177204" cy="213288"/>
            </a:xfrm>
            <a:custGeom>
              <a:avLst/>
              <a:gdLst>
                <a:gd name="T0" fmla="*/ 18095 w 6718"/>
                <a:gd name="T1" fmla="*/ 0 h 8086"/>
                <a:gd name="T2" fmla="*/ 18095 w 6718"/>
                <a:gd name="T3" fmla="*/ 0 h 8086"/>
                <a:gd name="T4" fmla="*/ 49662120 w 6718"/>
                <a:gd name="T5" fmla="*/ 148381186 h 8086"/>
                <a:gd name="T6" fmla="*/ 69740035 w 6718"/>
                <a:gd name="T7" fmla="*/ 118815159 h 8086"/>
                <a:gd name="T8" fmla="*/ 123293600 w 6718"/>
                <a:gd name="T9" fmla="*/ 37384380 h 8086"/>
                <a:gd name="T10" fmla="*/ 18095 w 6718"/>
                <a:gd name="T11" fmla="*/ 0 h 80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8" name="Google Shape;353;p40">
              <a:extLst>
                <a:ext uri="{FF2B5EF4-FFF2-40B4-BE49-F238E27FC236}">
                  <a16:creationId xmlns:a16="http://schemas.microsoft.com/office/drawing/2014/main" id="{EC950FDB-4831-4033-B9E2-DE7153D83697}"/>
                </a:ext>
              </a:extLst>
            </p:cNvPr>
            <p:cNvSpPr>
              <a:spLocks/>
            </p:cNvSpPr>
            <p:nvPr/>
          </p:nvSpPr>
          <p:spPr bwMode="auto">
            <a:xfrm>
              <a:off x="11793927" y="6854904"/>
              <a:ext cx="411331" cy="643031"/>
            </a:xfrm>
            <a:custGeom>
              <a:avLst/>
              <a:gdLst>
                <a:gd name="T0" fmla="*/ 286193158 w 15594"/>
                <a:gd name="T1" fmla="*/ 18095 h 24378"/>
                <a:gd name="T2" fmla="*/ 35714736 w 15594"/>
                <a:gd name="T3" fmla="*/ 252148894 h 24378"/>
                <a:gd name="T4" fmla="*/ 18095 w 15594"/>
                <a:gd name="T5" fmla="*/ 447403708 h 24378"/>
                <a:gd name="T6" fmla="*/ 21766569 w 15594"/>
                <a:gd name="T7" fmla="*/ 442375363 h 24378"/>
                <a:gd name="T8" fmla="*/ 200283933 w 15594"/>
                <a:gd name="T9" fmla="*/ 315759267 h 24378"/>
                <a:gd name="T10" fmla="*/ 265546104 w 15594"/>
                <a:gd name="T11" fmla="*/ 246019129 h 24378"/>
                <a:gd name="T12" fmla="*/ 286193158 w 15594"/>
                <a:gd name="T13" fmla="*/ 18095 h 2437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49" name="Google Shape;354;p40">
              <a:extLst>
                <a:ext uri="{FF2B5EF4-FFF2-40B4-BE49-F238E27FC236}">
                  <a16:creationId xmlns:a16="http://schemas.microsoft.com/office/drawing/2014/main" id="{54652AF3-F16A-404D-AB9A-E4D072B61B5E}"/>
                </a:ext>
              </a:extLst>
            </p:cNvPr>
            <p:cNvSpPr>
              <a:spLocks/>
            </p:cNvSpPr>
            <p:nvPr/>
          </p:nvSpPr>
          <p:spPr bwMode="auto">
            <a:xfrm>
              <a:off x="11834021" y="6147750"/>
              <a:ext cx="339162" cy="601354"/>
            </a:xfrm>
            <a:custGeom>
              <a:avLst/>
              <a:gdLst>
                <a:gd name="T0" fmla="*/ 162348182 w 12858"/>
                <a:gd name="T1" fmla="*/ 18095 h 22798"/>
                <a:gd name="T2" fmla="*/ 18095 w 12858"/>
                <a:gd name="T3" fmla="*/ 195254484 h 22798"/>
                <a:gd name="T4" fmla="*/ 21766561 w 12858"/>
                <a:gd name="T5" fmla="*/ 418387152 h 22798"/>
                <a:gd name="T6" fmla="*/ 235979730 w 12858"/>
                <a:gd name="T7" fmla="*/ 235979402 h 22798"/>
                <a:gd name="T8" fmla="*/ 162348182 w 12858"/>
                <a:gd name="T9" fmla="*/ 18095 h 227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0" name="Google Shape;355;p40">
              <a:extLst>
                <a:ext uri="{FF2B5EF4-FFF2-40B4-BE49-F238E27FC236}">
                  <a16:creationId xmlns:a16="http://schemas.microsoft.com/office/drawing/2014/main" id="{8C3235A5-09BA-422A-9F09-348FD772E0BB}"/>
                </a:ext>
              </a:extLst>
            </p:cNvPr>
            <p:cNvSpPr>
              <a:spLocks/>
            </p:cNvSpPr>
            <p:nvPr/>
          </p:nvSpPr>
          <p:spPr bwMode="auto">
            <a:xfrm>
              <a:off x="11749033" y="7299075"/>
              <a:ext cx="405712" cy="367228"/>
            </a:xfrm>
            <a:custGeom>
              <a:avLst/>
              <a:gdLst>
                <a:gd name="T0" fmla="*/ 282282809 w 15381"/>
                <a:gd name="T1" fmla="*/ 18095 h 13922"/>
                <a:gd name="T2" fmla="*/ 282282809 w 15381"/>
                <a:gd name="T3" fmla="*/ 18095 h 13922"/>
                <a:gd name="T4" fmla="*/ 199714205 w 15381"/>
                <a:gd name="T5" fmla="*/ 73099421 h 13922"/>
                <a:gd name="T6" fmla="*/ 26225703 w 15381"/>
                <a:gd name="T7" fmla="*/ 160110168 h 13922"/>
                <a:gd name="T8" fmla="*/ 18095 w 15381"/>
                <a:gd name="T9" fmla="*/ 255507757 h 13922"/>
                <a:gd name="T10" fmla="*/ 278924323 w 15381"/>
                <a:gd name="T11" fmla="*/ 10607777 h 13922"/>
                <a:gd name="T12" fmla="*/ 282282809 w 15381"/>
                <a:gd name="T13" fmla="*/ 18095 h 139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1" name="Google Shape;356;p40">
              <a:extLst>
                <a:ext uri="{FF2B5EF4-FFF2-40B4-BE49-F238E27FC236}">
                  <a16:creationId xmlns:a16="http://schemas.microsoft.com/office/drawing/2014/main" id="{27012EA4-0149-4B2F-BAAC-537B058966CD}"/>
                </a:ext>
              </a:extLst>
            </p:cNvPr>
            <p:cNvSpPr>
              <a:spLocks/>
            </p:cNvSpPr>
            <p:nvPr/>
          </p:nvSpPr>
          <p:spPr bwMode="auto">
            <a:xfrm>
              <a:off x="11849267" y="6531806"/>
              <a:ext cx="355199" cy="647831"/>
            </a:xfrm>
            <a:custGeom>
              <a:avLst/>
              <a:gdLst>
                <a:gd name="T0" fmla="*/ 230399649 w 13466"/>
                <a:gd name="T1" fmla="*/ 0 h 24560"/>
                <a:gd name="T2" fmla="*/ 11709117 w 13466"/>
                <a:gd name="T3" fmla="*/ 175726876 h 24560"/>
                <a:gd name="T4" fmla="*/ 0 w 13466"/>
                <a:gd name="T5" fmla="*/ 450742451 h 24560"/>
                <a:gd name="T6" fmla="*/ 96516637 w 13466"/>
                <a:gd name="T7" fmla="*/ 375423076 h 24560"/>
                <a:gd name="T8" fmla="*/ 247119035 w 13466"/>
                <a:gd name="T9" fmla="*/ 189106564 h 24560"/>
                <a:gd name="T10" fmla="*/ 230399649 w 13466"/>
                <a:gd name="T11" fmla="*/ 0 h 2456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2" name="Google Shape;357;p40">
              <a:extLst>
                <a:ext uri="{FF2B5EF4-FFF2-40B4-BE49-F238E27FC236}">
                  <a16:creationId xmlns:a16="http://schemas.microsoft.com/office/drawing/2014/main" id="{E9137478-4B9F-4BDF-84E6-A431503BFCDF}"/>
                </a:ext>
              </a:extLst>
            </p:cNvPr>
            <p:cNvSpPr>
              <a:spLocks/>
            </p:cNvSpPr>
            <p:nvPr/>
          </p:nvSpPr>
          <p:spPr bwMode="auto">
            <a:xfrm>
              <a:off x="11652016" y="6875742"/>
              <a:ext cx="54549" cy="388092"/>
            </a:xfrm>
            <a:custGeom>
              <a:avLst/>
              <a:gdLst>
                <a:gd name="T0" fmla="*/ 18095 w 2068"/>
                <a:gd name="T1" fmla="*/ 1137582 h 14713"/>
                <a:gd name="T2" fmla="*/ 18095 w 2068"/>
                <a:gd name="T3" fmla="*/ 3358487 h 14713"/>
                <a:gd name="T4" fmla="*/ 569151 w 2068"/>
                <a:gd name="T5" fmla="*/ 3358487 h 14713"/>
                <a:gd name="T6" fmla="*/ 1890434 w 2068"/>
                <a:gd name="T7" fmla="*/ 3817693 h 14713"/>
                <a:gd name="T8" fmla="*/ 1890434 w 2068"/>
                <a:gd name="T9" fmla="*/ 3817693 h 14713"/>
                <a:gd name="T10" fmla="*/ 18095 w 2068"/>
                <a:gd name="T11" fmla="*/ 1137582 h 14713"/>
                <a:gd name="T12" fmla="*/ 1890434 w 2068"/>
                <a:gd name="T13" fmla="*/ 3817693 h 14713"/>
                <a:gd name="T14" fmla="*/ 3945781 w 2068"/>
                <a:gd name="T15" fmla="*/ 5377631 h 14713"/>
                <a:gd name="T16" fmla="*/ 3945781 w 2068"/>
                <a:gd name="T17" fmla="*/ 5377631 h 14713"/>
                <a:gd name="T18" fmla="*/ 1890434 w 2068"/>
                <a:gd name="T19" fmla="*/ 3817693 h 14713"/>
                <a:gd name="T20" fmla="*/ 21766818 w 2068"/>
                <a:gd name="T21" fmla="*/ 18095 h 14713"/>
                <a:gd name="T22" fmla="*/ 9488361 w 2068"/>
                <a:gd name="T23" fmla="*/ 5597488 h 14713"/>
                <a:gd name="T24" fmla="*/ 6882670 w 2068"/>
                <a:gd name="T25" fmla="*/ 6092883 h 14713"/>
                <a:gd name="T26" fmla="*/ 3945781 w 2068"/>
                <a:gd name="T27" fmla="*/ 5377631 h 14713"/>
                <a:gd name="T28" fmla="*/ 3945781 w 2068"/>
                <a:gd name="T29" fmla="*/ 5377631 h 14713"/>
                <a:gd name="T30" fmla="*/ 1137589 w 2068"/>
                <a:gd name="T31" fmla="*/ 15085735 h 14713"/>
                <a:gd name="T32" fmla="*/ 17306857 w 2068"/>
                <a:gd name="T33" fmla="*/ 264995168 h 14713"/>
                <a:gd name="T34" fmla="*/ 23436682 w 2068"/>
                <a:gd name="T35" fmla="*/ 266114682 h 14713"/>
                <a:gd name="T36" fmla="*/ 27914739 w 2068"/>
                <a:gd name="T37" fmla="*/ 270005441 h 14713"/>
                <a:gd name="T38" fmla="*/ 37954155 w 2068"/>
                <a:gd name="T39" fmla="*/ 264995168 h 14713"/>
                <a:gd name="T40" fmla="*/ 21766818 w 2068"/>
                <a:gd name="T41" fmla="*/ 18095 h 147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68" h="14713" extrusionOk="0">
                  <a:moveTo>
                    <a:pt x="1" y="62"/>
                  </a:moveTo>
                  <a:cubicBezTo>
                    <a:pt x="1" y="123"/>
                    <a:pt x="1" y="153"/>
                    <a:pt x="1" y="183"/>
                  </a:cubicBezTo>
                  <a:lnTo>
                    <a:pt x="31" y="183"/>
                  </a:lnTo>
                  <a:cubicBezTo>
                    <a:pt x="57" y="190"/>
                    <a:pt x="81" y="198"/>
                    <a:pt x="103" y="208"/>
                  </a:cubicBezTo>
                  <a:cubicBezTo>
                    <a:pt x="61" y="165"/>
                    <a:pt x="27" y="115"/>
                    <a:pt x="1" y="62"/>
                  </a:cubicBezTo>
                  <a:close/>
                  <a:moveTo>
                    <a:pt x="103" y="208"/>
                  </a:moveTo>
                  <a:cubicBezTo>
                    <a:pt x="136" y="242"/>
                    <a:pt x="174" y="272"/>
                    <a:pt x="215" y="293"/>
                  </a:cubicBez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3" name="Google Shape;358;p40">
              <a:extLst>
                <a:ext uri="{FF2B5EF4-FFF2-40B4-BE49-F238E27FC236}">
                  <a16:creationId xmlns:a16="http://schemas.microsoft.com/office/drawing/2014/main" id="{B31DBA84-12D6-4009-A8D4-F4CC4CBF3315}"/>
                </a:ext>
              </a:extLst>
            </p:cNvPr>
            <p:cNvSpPr>
              <a:spLocks/>
            </p:cNvSpPr>
            <p:nvPr/>
          </p:nvSpPr>
          <p:spPr bwMode="auto">
            <a:xfrm>
              <a:off x="11632787" y="6523788"/>
              <a:ext cx="48930" cy="343171"/>
            </a:xfrm>
            <a:custGeom>
              <a:avLst/>
              <a:gdLst>
                <a:gd name="T0" fmla="*/ 0 w 1855"/>
                <a:gd name="T1" fmla="*/ 0 h 13010"/>
                <a:gd name="T2" fmla="*/ 0 w 1855"/>
                <a:gd name="T3" fmla="*/ 0 h 13010"/>
                <a:gd name="T4" fmla="*/ 12828523 w 1855"/>
                <a:gd name="T5" fmla="*/ 238768569 h 13010"/>
                <a:gd name="T6" fmla="*/ 16186967 w 1855"/>
                <a:gd name="T7" fmla="*/ 235410083 h 13010"/>
                <a:gd name="T8" fmla="*/ 34025685 w 1855"/>
                <a:gd name="T9" fmla="*/ 226490275 h 13010"/>
                <a:gd name="T10" fmla="*/ 22867007 w 1855"/>
                <a:gd name="T11" fmla="*/ 18976459 h 13010"/>
                <a:gd name="T12" fmla="*/ 21766306 w 1855"/>
                <a:gd name="T13" fmla="*/ 3908852 h 13010"/>
                <a:gd name="T14" fmla="*/ 13948004 w 1855"/>
                <a:gd name="T15" fmla="*/ 7249243 h 13010"/>
                <a:gd name="T16" fmla="*/ 12259379 w 1855"/>
                <a:gd name="T17" fmla="*/ 7505975 h 13010"/>
                <a:gd name="T18" fmla="*/ 6698820 w 1855"/>
                <a:gd name="T19" fmla="*/ 1688633 h 13010"/>
                <a:gd name="T20" fmla="*/ 0 w 1855"/>
                <a:gd name="T21" fmla="*/ 0 h 13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4" name="Google Shape;359;p40">
              <a:extLst>
                <a:ext uri="{FF2B5EF4-FFF2-40B4-BE49-F238E27FC236}">
                  <a16:creationId xmlns:a16="http://schemas.microsoft.com/office/drawing/2014/main" id="{6909A3B5-111F-4BBB-9A2D-AB125A8B823A}"/>
                </a:ext>
              </a:extLst>
            </p:cNvPr>
            <p:cNvSpPr>
              <a:spLocks/>
            </p:cNvSpPr>
            <p:nvPr/>
          </p:nvSpPr>
          <p:spPr bwMode="auto">
            <a:xfrm>
              <a:off x="11601503" y="5854327"/>
              <a:ext cx="61776" cy="660651"/>
            </a:xfrm>
            <a:custGeom>
              <a:avLst/>
              <a:gdLst>
                <a:gd name="T0" fmla="*/ 16756226 w 2342"/>
                <a:gd name="T1" fmla="*/ 0 h 25046"/>
                <a:gd name="T2" fmla="*/ 18095 w 2342"/>
                <a:gd name="T3" fmla="*/ 1669854 h 25046"/>
                <a:gd name="T4" fmla="*/ 10057354 w 2342"/>
                <a:gd name="T5" fmla="*/ 252148746 h 25046"/>
                <a:gd name="T6" fmla="*/ 22334926 w 2342"/>
                <a:gd name="T7" fmla="*/ 265527760 h 25046"/>
                <a:gd name="T8" fmla="*/ 18095594 w 2342"/>
                <a:gd name="T9" fmla="*/ 275034107 h 25046"/>
                <a:gd name="T10" fmla="*/ 13966203 w 2342"/>
                <a:gd name="T11" fmla="*/ 273346158 h 25046"/>
                <a:gd name="T12" fmla="*/ 11176840 w 2342"/>
                <a:gd name="T13" fmla="*/ 270556130 h 25046"/>
                <a:gd name="T14" fmla="*/ 11176840 w 2342"/>
                <a:gd name="T15" fmla="*/ 270556130 h 25046"/>
                <a:gd name="T16" fmla="*/ 19545562 w 2342"/>
                <a:gd name="T17" fmla="*/ 423397921 h 25046"/>
                <a:gd name="T18" fmla="*/ 20646979 w 2342"/>
                <a:gd name="T19" fmla="*/ 453533219 h 25046"/>
                <a:gd name="T20" fmla="*/ 31805039 w 2342"/>
                <a:gd name="T21" fmla="*/ 457424006 h 25046"/>
                <a:gd name="T22" fmla="*/ 34044036 w 2342"/>
                <a:gd name="T23" fmla="*/ 459662982 h 25046"/>
                <a:gd name="T24" fmla="*/ 42963810 w 2342"/>
                <a:gd name="T25" fmla="*/ 454083585 h 25046"/>
                <a:gd name="T26" fmla="*/ 32374185 w 2342"/>
                <a:gd name="T27" fmla="*/ 252148746 h 25046"/>
                <a:gd name="T28" fmla="*/ 19545562 w 2342"/>
                <a:gd name="T29" fmla="*/ 255488455 h 25046"/>
                <a:gd name="T30" fmla="*/ 18407982 w 2342"/>
                <a:gd name="T31" fmla="*/ 255580302 h 25046"/>
                <a:gd name="T32" fmla="*/ 16187079 w 2342"/>
                <a:gd name="T33" fmla="*/ 243210861 h 25046"/>
                <a:gd name="T34" fmla="*/ 31254699 w 2342"/>
                <a:gd name="T35" fmla="*/ 234860191 h 25046"/>
                <a:gd name="T36" fmla="*/ 24005463 w 2342"/>
                <a:gd name="T37" fmla="*/ 0 h 25046"/>
                <a:gd name="T38" fmla="*/ 16756226 w 2342"/>
                <a:gd name="T39" fmla="*/ 0 h 250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lnTo>
                    <a:pt x="913" y="0"/>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5" name="Google Shape;360;p40">
              <a:extLst>
                <a:ext uri="{FF2B5EF4-FFF2-40B4-BE49-F238E27FC236}">
                  <a16:creationId xmlns:a16="http://schemas.microsoft.com/office/drawing/2014/main" id="{7A33BD04-B336-4F6A-98A4-71F3C755BCCF}"/>
                </a:ext>
              </a:extLst>
            </p:cNvPr>
            <p:cNvSpPr>
              <a:spLocks/>
            </p:cNvSpPr>
            <p:nvPr/>
          </p:nvSpPr>
          <p:spPr bwMode="auto">
            <a:xfrm>
              <a:off x="11678473" y="7276628"/>
              <a:ext cx="49748" cy="389675"/>
            </a:xfrm>
            <a:custGeom>
              <a:avLst/>
              <a:gdLst>
                <a:gd name="T0" fmla="*/ 20096029 w 1886"/>
                <a:gd name="T1" fmla="*/ 18095 h 14773"/>
                <a:gd name="T2" fmla="*/ 2239003 w 1886"/>
                <a:gd name="T3" fmla="*/ 5028345 h 14773"/>
                <a:gd name="T4" fmla="*/ 18095 w 1886"/>
                <a:gd name="T5" fmla="*/ 4478005 h 14773"/>
                <a:gd name="T6" fmla="*/ 18095 w 1886"/>
                <a:gd name="T7" fmla="*/ 4478005 h 14773"/>
                <a:gd name="T8" fmla="*/ 11727260 w 1886"/>
                <a:gd name="T9" fmla="*/ 184665856 h 14773"/>
                <a:gd name="T10" fmla="*/ 12296408 w 1886"/>
                <a:gd name="T11" fmla="*/ 194135331 h 14773"/>
                <a:gd name="T12" fmla="*/ 16187171 w 1886"/>
                <a:gd name="T13" fmla="*/ 270575069 h 14773"/>
                <a:gd name="T14" fmla="*/ 16756319 w 1886"/>
                <a:gd name="T15" fmla="*/ 270575069 h 14773"/>
                <a:gd name="T16" fmla="*/ 34595250 w 1886"/>
                <a:gd name="T17" fmla="*/ 271125409 h 14773"/>
                <a:gd name="T18" fmla="*/ 30704487 w 1886"/>
                <a:gd name="T19" fmla="*/ 181875801 h 14773"/>
                <a:gd name="T20" fmla="*/ 25125088 w 1886"/>
                <a:gd name="T21" fmla="*/ 182426168 h 14773"/>
                <a:gd name="T22" fmla="*/ 21766570 w 1886"/>
                <a:gd name="T23" fmla="*/ 174057401 h 14773"/>
                <a:gd name="T24" fmla="*/ 29584972 w 1886"/>
                <a:gd name="T25" fmla="*/ 167927636 h 14773"/>
                <a:gd name="T26" fmla="*/ 20096029 w 1886"/>
                <a:gd name="T27" fmla="*/ 18095 h 147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886" h="14773" extrusionOk="0">
                  <a:moveTo>
                    <a:pt x="1095" y="1"/>
                  </a:moveTo>
                  <a:cubicBezTo>
                    <a:pt x="761" y="92"/>
                    <a:pt x="457" y="183"/>
                    <a:pt x="122" y="274"/>
                  </a:cubicBezTo>
                  <a:cubicBezTo>
                    <a:pt x="62" y="274"/>
                    <a:pt x="31" y="274"/>
                    <a:pt x="1" y="244"/>
                  </a:cubicBez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6" name="Google Shape;361;p40">
              <a:extLst>
                <a:ext uri="{FF2B5EF4-FFF2-40B4-BE49-F238E27FC236}">
                  <a16:creationId xmlns:a16="http://schemas.microsoft.com/office/drawing/2014/main" id="{ECEF625D-D922-4C68-8EA9-621D5E671E3B}"/>
                </a:ext>
              </a:extLst>
            </p:cNvPr>
            <p:cNvSpPr>
              <a:spLocks/>
            </p:cNvSpPr>
            <p:nvPr/>
          </p:nvSpPr>
          <p:spPr bwMode="auto">
            <a:xfrm>
              <a:off x="11172579" y="6017867"/>
              <a:ext cx="460235" cy="505947"/>
            </a:xfrm>
            <a:custGeom>
              <a:avLst/>
              <a:gdLst>
                <a:gd name="T0" fmla="*/ 13397829 w 17448"/>
                <a:gd name="T1" fmla="*/ 18095 h 19181"/>
                <a:gd name="T2" fmla="*/ 0 w 17448"/>
                <a:gd name="T3" fmla="*/ 13397796 h 19181"/>
                <a:gd name="T4" fmla="*/ 127753776 w 17448"/>
                <a:gd name="T5" fmla="*/ 187455144 h 19181"/>
                <a:gd name="T6" fmla="*/ 320201300 w 17448"/>
                <a:gd name="T7" fmla="*/ 352006169 h 19181"/>
                <a:gd name="T8" fmla="*/ 319081785 w 17448"/>
                <a:gd name="T9" fmla="*/ 339745956 h 19181"/>
                <a:gd name="T10" fmla="*/ 139462969 w 17448"/>
                <a:gd name="T11" fmla="*/ 175727915 h 19181"/>
                <a:gd name="T12" fmla="*/ 13397829 w 17448"/>
                <a:gd name="T13" fmla="*/ 18095 h 19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7" name="Google Shape;362;p40">
              <a:extLst>
                <a:ext uri="{FF2B5EF4-FFF2-40B4-BE49-F238E27FC236}">
                  <a16:creationId xmlns:a16="http://schemas.microsoft.com/office/drawing/2014/main" id="{C95F5819-94B2-4135-B270-489B296C9D9E}"/>
                </a:ext>
              </a:extLst>
            </p:cNvPr>
            <p:cNvSpPr>
              <a:spLocks/>
            </p:cNvSpPr>
            <p:nvPr/>
          </p:nvSpPr>
          <p:spPr bwMode="auto">
            <a:xfrm>
              <a:off x="11631178" y="6506141"/>
              <a:ext cx="19256" cy="20865"/>
            </a:xfrm>
            <a:custGeom>
              <a:avLst/>
              <a:gdLst>
                <a:gd name="T0" fmla="*/ 0 w 730"/>
                <a:gd name="T1" fmla="*/ 18095 h 791"/>
                <a:gd name="T2" fmla="*/ 0 w 730"/>
                <a:gd name="T3" fmla="*/ 18095 h 791"/>
                <a:gd name="T4" fmla="*/ 1119539 w 730"/>
                <a:gd name="T5" fmla="*/ 12278776 h 791"/>
                <a:gd name="T6" fmla="*/ 7818754 w 730"/>
                <a:gd name="T7" fmla="*/ 14517846 h 791"/>
                <a:gd name="T8" fmla="*/ 10608922 w 730"/>
                <a:gd name="T9" fmla="*/ 7818704 h 791"/>
                <a:gd name="T10" fmla="*/ 13398378 w 730"/>
                <a:gd name="T11" fmla="*/ 6148765 h 791"/>
                <a:gd name="T12" fmla="*/ 11159300 w 730"/>
                <a:gd name="T13" fmla="*/ 3909695 h 791"/>
                <a:gd name="T14" fmla="*/ 0 w 730"/>
                <a:gd name="T15" fmla="*/ 18095 h 7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8" name="Google Shape;363;p40">
              <a:extLst>
                <a:ext uri="{FF2B5EF4-FFF2-40B4-BE49-F238E27FC236}">
                  <a16:creationId xmlns:a16="http://schemas.microsoft.com/office/drawing/2014/main" id="{169EB4BE-BFC5-41CC-B685-8C7AC5848006}"/>
                </a:ext>
              </a:extLst>
            </p:cNvPr>
            <p:cNvSpPr>
              <a:spLocks/>
            </p:cNvSpPr>
            <p:nvPr/>
          </p:nvSpPr>
          <p:spPr bwMode="auto">
            <a:xfrm>
              <a:off x="11025049" y="6393905"/>
              <a:ext cx="628602" cy="504654"/>
            </a:xfrm>
            <a:custGeom>
              <a:avLst/>
              <a:gdLst>
                <a:gd name="T0" fmla="*/ 2789341 w 23831"/>
                <a:gd name="T1" fmla="*/ 0 h 19132"/>
                <a:gd name="T2" fmla="*/ 0 w 23831"/>
                <a:gd name="T3" fmla="*/ 30135272 h 19132"/>
                <a:gd name="T4" fmla="*/ 433454855 w 23831"/>
                <a:gd name="T5" fmla="*/ 350885277 h 19132"/>
                <a:gd name="T6" fmla="*/ 434794225 w 23831"/>
                <a:gd name="T7" fmla="*/ 351123914 h 19132"/>
                <a:gd name="T8" fmla="*/ 437363709 w 23831"/>
                <a:gd name="T9" fmla="*/ 350334911 h 19132"/>
                <a:gd name="T10" fmla="*/ 436244222 w 23831"/>
                <a:gd name="T11" fmla="*/ 338607693 h 19132"/>
                <a:gd name="T12" fmla="*/ 2789341 w 23831"/>
                <a:gd name="T13" fmla="*/ 0 h 191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59" name="Google Shape;364;p40">
              <a:extLst>
                <a:ext uri="{FF2B5EF4-FFF2-40B4-BE49-F238E27FC236}">
                  <a16:creationId xmlns:a16="http://schemas.microsoft.com/office/drawing/2014/main" id="{F917038A-F834-4A5D-BF07-C6FDA6DD321D}"/>
                </a:ext>
              </a:extLst>
            </p:cNvPr>
            <p:cNvSpPr>
              <a:spLocks/>
            </p:cNvSpPr>
            <p:nvPr/>
          </p:nvSpPr>
          <p:spPr bwMode="auto">
            <a:xfrm>
              <a:off x="11652834" y="6880570"/>
              <a:ext cx="9628" cy="16855"/>
            </a:xfrm>
            <a:custGeom>
              <a:avLst/>
              <a:gdLst>
                <a:gd name="T0" fmla="*/ 0 w 365"/>
                <a:gd name="T1" fmla="*/ 0 h 639"/>
                <a:gd name="T2" fmla="*/ 569160 w 365"/>
                <a:gd name="T3" fmla="*/ 11726939 h 639"/>
                <a:gd name="T4" fmla="*/ 0 w 365"/>
                <a:gd name="T5" fmla="*/ 0 h 639"/>
                <a:gd name="T6" fmla="*/ 0 60000 65536"/>
                <a:gd name="T7" fmla="*/ 0 60000 65536"/>
                <a:gd name="T8" fmla="*/ 0 60000 65536"/>
              </a:gdLst>
              <a:ahLst/>
              <a:cxnLst>
                <a:cxn ang="T6">
                  <a:pos x="T0" y="T1"/>
                </a:cxn>
                <a:cxn ang="T7">
                  <a:pos x="T2" y="T3"/>
                </a:cxn>
                <a:cxn ang="T8">
                  <a:pos x="T4" y="T5"/>
                </a:cxn>
              </a:cxnLst>
              <a:rect l="0" t="0"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0" name="Google Shape;365;p40">
              <a:extLst>
                <a:ext uri="{FF2B5EF4-FFF2-40B4-BE49-F238E27FC236}">
                  <a16:creationId xmlns:a16="http://schemas.microsoft.com/office/drawing/2014/main" id="{75ACD9CF-7164-4F73-9C68-48D8988A2E46}"/>
                </a:ext>
              </a:extLst>
            </p:cNvPr>
            <p:cNvSpPr>
              <a:spLocks/>
            </p:cNvSpPr>
            <p:nvPr/>
          </p:nvSpPr>
          <p:spPr bwMode="auto">
            <a:xfrm>
              <a:off x="11035469" y="6812410"/>
              <a:ext cx="642239" cy="460235"/>
            </a:xfrm>
            <a:custGeom>
              <a:avLst/>
              <a:gdLst>
                <a:gd name="T0" fmla="*/ 0 w 24348"/>
                <a:gd name="T1" fmla="*/ 18095 h 17448"/>
                <a:gd name="T2" fmla="*/ 0 w 24348"/>
                <a:gd name="T3" fmla="*/ 18095 h 17448"/>
                <a:gd name="T4" fmla="*/ 4477974 w 24348"/>
                <a:gd name="T5" fmla="*/ 37953746 h 17448"/>
                <a:gd name="T6" fmla="*/ 444612738 w 24348"/>
                <a:gd name="T7" fmla="*/ 320219395 h 17448"/>
                <a:gd name="T8" fmla="*/ 445732225 w 24348"/>
                <a:gd name="T9" fmla="*/ 319099880 h 17448"/>
                <a:gd name="T10" fmla="*/ 446833643 w 24348"/>
                <a:gd name="T11" fmla="*/ 318549540 h 17448"/>
                <a:gd name="T12" fmla="*/ 446282591 w 24348"/>
                <a:gd name="T13" fmla="*/ 309060569 h 17448"/>
                <a:gd name="T14" fmla="*/ 0 w 24348"/>
                <a:gd name="T15" fmla="*/ 18095 h 174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1" name="Google Shape;366;p40">
              <a:extLst>
                <a:ext uri="{FF2B5EF4-FFF2-40B4-BE49-F238E27FC236}">
                  <a16:creationId xmlns:a16="http://schemas.microsoft.com/office/drawing/2014/main" id="{1FB3CCCF-A92A-4EC6-8AA1-484301F6C974}"/>
                </a:ext>
              </a:extLst>
            </p:cNvPr>
            <p:cNvSpPr>
              <a:spLocks/>
            </p:cNvSpPr>
            <p:nvPr/>
          </p:nvSpPr>
          <p:spPr bwMode="auto">
            <a:xfrm>
              <a:off x="11676890" y="7256581"/>
              <a:ext cx="15246" cy="13664"/>
            </a:xfrm>
            <a:custGeom>
              <a:avLst/>
              <a:gdLst>
                <a:gd name="T0" fmla="*/ 0 w 578"/>
                <a:gd name="T1" fmla="*/ 18096 h 518"/>
                <a:gd name="T2" fmla="*/ 550333 w 578"/>
                <a:gd name="T3" fmla="*/ 9507664 h 518"/>
                <a:gd name="T4" fmla="*/ 10607470 w 578"/>
                <a:gd name="T5" fmla="*/ 5029381 h 518"/>
                <a:gd name="T6" fmla="*/ 6129604 w 578"/>
                <a:gd name="T7" fmla="*/ 569193 h 518"/>
                <a:gd name="T8" fmla="*/ 0 w 578"/>
                <a:gd name="T9" fmla="*/ 18096 h 5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2" name="Google Shape;367;p40">
              <a:extLst>
                <a:ext uri="{FF2B5EF4-FFF2-40B4-BE49-F238E27FC236}">
                  <a16:creationId xmlns:a16="http://schemas.microsoft.com/office/drawing/2014/main" id="{B3AA61E7-68B8-4D03-8603-91558B9753B2}"/>
                </a:ext>
              </a:extLst>
            </p:cNvPr>
            <p:cNvSpPr>
              <a:spLocks/>
            </p:cNvSpPr>
            <p:nvPr/>
          </p:nvSpPr>
          <p:spPr bwMode="auto">
            <a:xfrm>
              <a:off x="11187799" y="7340778"/>
              <a:ext cx="508347" cy="228904"/>
            </a:xfrm>
            <a:custGeom>
              <a:avLst/>
              <a:gdLst>
                <a:gd name="T0" fmla="*/ 18095 w 19272"/>
                <a:gd name="T1" fmla="*/ 0 h 8678"/>
                <a:gd name="T2" fmla="*/ 36265040 w 19272"/>
                <a:gd name="T3" fmla="*/ 49093736 h 8678"/>
                <a:gd name="T4" fmla="*/ 294029071 w 19272"/>
                <a:gd name="T5" fmla="*/ 159247099 h 8678"/>
                <a:gd name="T6" fmla="*/ 352004975 w 19272"/>
                <a:gd name="T7" fmla="*/ 150620916 h 8678"/>
                <a:gd name="T8" fmla="*/ 353693609 w 19272"/>
                <a:gd name="T9" fmla="*/ 149501402 h 8678"/>
                <a:gd name="T10" fmla="*/ 353124462 w 19272"/>
                <a:gd name="T11" fmla="*/ 140031244 h 8678"/>
                <a:gd name="T12" fmla="*/ 348665268 w 19272"/>
                <a:gd name="T13" fmla="*/ 138911756 h 8678"/>
                <a:gd name="T14" fmla="*/ 295625885 w 19272"/>
                <a:gd name="T15" fmla="*/ 144160642 h 8678"/>
                <a:gd name="T16" fmla="*/ 18095 w 19272"/>
                <a:gd name="T17" fmla="*/ 0 h 86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3" name="Google Shape;368;p40">
              <a:extLst>
                <a:ext uri="{FF2B5EF4-FFF2-40B4-BE49-F238E27FC236}">
                  <a16:creationId xmlns:a16="http://schemas.microsoft.com/office/drawing/2014/main" id="{D49199F8-8BA8-47FC-B3F3-3206F1D961CF}"/>
                </a:ext>
              </a:extLst>
            </p:cNvPr>
            <p:cNvSpPr>
              <a:spLocks/>
            </p:cNvSpPr>
            <p:nvPr/>
          </p:nvSpPr>
          <p:spPr bwMode="auto">
            <a:xfrm>
              <a:off x="11695328" y="7542012"/>
              <a:ext cx="5618" cy="13664"/>
            </a:xfrm>
            <a:custGeom>
              <a:avLst/>
              <a:gdLst>
                <a:gd name="T0" fmla="*/ 0 w 213"/>
                <a:gd name="T1" fmla="*/ 18096 h 518"/>
                <a:gd name="T2" fmla="*/ 569053 w 213"/>
                <a:gd name="T3" fmla="*/ 9489569 h 518"/>
                <a:gd name="T4" fmla="*/ 0 w 213"/>
                <a:gd name="T5" fmla="*/ 18096 h 518"/>
                <a:gd name="T6" fmla="*/ 0 60000 65536"/>
                <a:gd name="T7" fmla="*/ 0 60000 65536"/>
                <a:gd name="T8" fmla="*/ 0 60000 65536"/>
              </a:gdLst>
              <a:ahLst/>
              <a:cxnLst>
                <a:cxn ang="T6">
                  <a:pos x="T0" y="T1"/>
                </a:cxn>
                <a:cxn ang="T7">
                  <a:pos x="T2" y="T3"/>
                </a:cxn>
                <a:cxn ang="T8">
                  <a:pos x="T4" y="T5"/>
                </a:cxn>
              </a:cxnLst>
              <a:rect l="0" t="0"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4" name="Google Shape;369;p40">
              <a:extLst>
                <a:ext uri="{FF2B5EF4-FFF2-40B4-BE49-F238E27FC236}">
                  <a16:creationId xmlns:a16="http://schemas.microsoft.com/office/drawing/2014/main" id="{DA4B7D5F-806D-4C96-AD0F-2D3F24F14B74}"/>
                </a:ext>
              </a:extLst>
            </p:cNvPr>
            <p:cNvSpPr>
              <a:spLocks/>
            </p:cNvSpPr>
            <p:nvPr/>
          </p:nvSpPr>
          <p:spPr bwMode="auto">
            <a:xfrm>
              <a:off x="11373021" y="5896003"/>
              <a:ext cx="244546" cy="347181"/>
            </a:xfrm>
            <a:custGeom>
              <a:avLst/>
              <a:gdLst>
                <a:gd name="T0" fmla="*/ 18976543 w 9271"/>
                <a:gd name="T1" fmla="*/ 18095 h 13162"/>
                <a:gd name="T2" fmla="*/ 0 w 9271"/>
                <a:gd name="T3" fmla="*/ 6698916 h 13162"/>
                <a:gd name="T4" fmla="*/ 170148650 w 9271"/>
                <a:gd name="T5" fmla="*/ 241559476 h 13162"/>
                <a:gd name="T6" fmla="*/ 169029161 w 9271"/>
                <a:gd name="T7" fmla="*/ 223151392 h 13162"/>
                <a:gd name="T8" fmla="*/ 18976543 w 9271"/>
                <a:gd name="T9" fmla="*/ 18095 h 131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5" name="Google Shape;370;p40">
              <a:extLst>
                <a:ext uri="{FF2B5EF4-FFF2-40B4-BE49-F238E27FC236}">
                  <a16:creationId xmlns:a16="http://schemas.microsoft.com/office/drawing/2014/main" id="{EBFDDF7D-6543-4530-B684-266A6B44D541}"/>
                </a:ext>
              </a:extLst>
            </p:cNvPr>
            <p:cNvSpPr>
              <a:spLocks/>
            </p:cNvSpPr>
            <p:nvPr/>
          </p:nvSpPr>
          <p:spPr bwMode="auto">
            <a:xfrm>
              <a:off x="11615932" y="6216701"/>
              <a:ext cx="23186" cy="32919"/>
            </a:xfrm>
            <a:custGeom>
              <a:avLst/>
              <a:gdLst>
                <a:gd name="T0" fmla="*/ 18095 w 879"/>
                <a:gd name="T1" fmla="*/ 18095 h 1248"/>
                <a:gd name="T2" fmla="*/ 18095 w 879"/>
                <a:gd name="T3" fmla="*/ 18095 h 1248"/>
                <a:gd name="T4" fmla="*/ 1137618 w 879"/>
                <a:gd name="T5" fmla="*/ 18426015 h 1248"/>
                <a:gd name="T6" fmla="*/ 3927693 w 879"/>
                <a:gd name="T7" fmla="*/ 21215346 h 1248"/>
                <a:gd name="T8" fmla="*/ 8057175 w 879"/>
                <a:gd name="T9" fmla="*/ 22903975 h 1248"/>
                <a:gd name="T10" fmla="*/ 12296572 w 879"/>
                <a:gd name="T11" fmla="*/ 13397690 h 1248"/>
                <a:gd name="T12" fmla="*/ 18095 w 879"/>
                <a:gd name="T13" fmla="*/ 18095 h 12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6" name="Google Shape;371;p40">
              <a:extLst>
                <a:ext uri="{FF2B5EF4-FFF2-40B4-BE49-F238E27FC236}">
                  <a16:creationId xmlns:a16="http://schemas.microsoft.com/office/drawing/2014/main" id="{847C337B-4BE6-4218-B138-1FC1BE151574}"/>
                </a:ext>
              </a:extLst>
            </p:cNvPr>
            <p:cNvSpPr>
              <a:spLocks/>
            </p:cNvSpPr>
            <p:nvPr/>
          </p:nvSpPr>
          <p:spPr bwMode="auto">
            <a:xfrm>
              <a:off x="11646398" y="6067589"/>
              <a:ext cx="119490" cy="149138"/>
            </a:xfrm>
            <a:custGeom>
              <a:avLst/>
              <a:gdLst>
                <a:gd name="T0" fmla="*/ 75888495 w 4530"/>
                <a:gd name="T1" fmla="*/ 0 h 5654"/>
                <a:gd name="T2" fmla="*/ 18095 w 4530"/>
                <a:gd name="T3" fmla="*/ 86477118 h 5654"/>
                <a:gd name="T4" fmla="*/ 1137582 w 4530"/>
                <a:gd name="T5" fmla="*/ 103765573 h 5654"/>
                <a:gd name="T6" fmla="*/ 83137739 w 4530"/>
                <a:gd name="T7" fmla="*/ 27345114 h 5654"/>
                <a:gd name="T8" fmla="*/ 75888495 w 4530"/>
                <a:gd name="T9" fmla="*/ 0 h 565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7" name="Google Shape;372;p40">
              <a:extLst>
                <a:ext uri="{FF2B5EF4-FFF2-40B4-BE49-F238E27FC236}">
                  <a16:creationId xmlns:a16="http://schemas.microsoft.com/office/drawing/2014/main" id="{9655D55B-9ADB-458B-97C5-8DCF2497CB07}"/>
                </a:ext>
              </a:extLst>
            </p:cNvPr>
            <p:cNvSpPr>
              <a:spLocks/>
            </p:cNvSpPr>
            <p:nvPr/>
          </p:nvSpPr>
          <p:spPr bwMode="auto">
            <a:xfrm>
              <a:off x="11755442" y="5908031"/>
              <a:ext cx="131518" cy="198860"/>
            </a:xfrm>
            <a:custGeom>
              <a:avLst/>
              <a:gdLst>
                <a:gd name="T0" fmla="*/ 73098316 w 4986"/>
                <a:gd name="T1" fmla="*/ 18095 h 7539"/>
                <a:gd name="T2" fmla="*/ 20095929 w 4986"/>
                <a:gd name="T3" fmla="*/ 81449247 h 7539"/>
                <a:gd name="T4" fmla="*/ 18095 w 4986"/>
                <a:gd name="T5" fmla="*/ 111016107 h 7539"/>
                <a:gd name="T6" fmla="*/ 7267332 w 4986"/>
                <a:gd name="T7" fmla="*/ 138361349 h 7539"/>
                <a:gd name="T8" fmla="*/ 55241385 w 4986"/>
                <a:gd name="T9" fmla="*/ 68070234 h 7539"/>
                <a:gd name="T10" fmla="*/ 91506299 w 4986"/>
                <a:gd name="T11" fmla="*/ 11727253 h 7539"/>
                <a:gd name="T12" fmla="*/ 73098316 w 4986"/>
                <a:gd name="T13" fmla="*/ 18095 h 753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8" name="Google Shape;373;p40">
              <a:extLst>
                <a:ext uri="{FF2B5EF4-FFF2-40B4-BE49-F238E27FC236}">
                  <a16:creationId xmlns:a16="http://schemas.microsoft.com/office/drawing/2014/main" id="{40F7C44A-66EB-47BB-B2EF-38A2C69037F1}"/>
                </a:ext>
              </a:extLst>
            </p:cNvPr>
            <p:cNvSpPr>
              <a:spLocks/>
            </p:cNvSpPr>
            <p:nvPr/>
          </p:nvSpPr>
          <p:spPr bwMode="auto">
            <a:xfrm>
              <a:off x="11614930" y="6191853"/>
              <a:ext cx="33104" cy="29807"/>
            </a:xfrm>
            <a:custGeom>
              <a:avLst/>
              <a:gdLst>
                <a:gd name="T0" fmla="*/ 21913661 w 1255"/>
                <a:gd name="T1" fmla="*/ 18095 h 1130"/>
                <a:gd name="T2" fmla="*/ 7414953 w 1255"/>
                <a:gd name="T3" fmla="*/ 8368988 h 1130"/>
                <a:gd name="T4" fmla="*/ 9488398 w 1255"/>
                <a:gd name="T5" fmla="*/ 20739473 h 1130"/>
                <a:gd name="T6" fmla="*/ 10754711 w 1255"/>
                <a:gd name="T7" fmla="*/ 20647625 h 1130"/>
                <a:gd name="T8" fmla="*/ 23033183 w 1255"/>
                <a:gd name="T9" fmla="*/ 17307131 h 1130"/>
                <a:gd name="T10" fmla="*/ 21913661 w 1255"/>
                <a:gd name="T11" fmla="*/ 18095 h 11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69" name="Google Shape;374;p40">
              <a:extLst>
                <a:ext uri="{FF2B5EF4-FFF2-40B4-BE49-F238E27FC236}">
                  <a16:creationId xmlns:a16="http://schemas.microsoft.com/office/drawing/2014/main" id="{FDC4C0A7-CF6B-48C5-A3F6-D93C71AA3DB7}"/>
                </a:ext>
              </a:extLst>
            </p:cNvPr>
            <p:cNvSpPr>
              <a:spLocks/>
            </p:cNvSpPr>
            <p:nvPr/>
          </p:nvSpPr>
          <p:spPr bwMode="auto">
            <a:xfrm>
              <a:off x="11663253" y="6387495"/>
              <a:ext cx="170794" cy="141937"/>
            </a:xfrm>
            <a:custGeom>
              <a:avLst/>
              <a:gdLst>
                <a:gd name="T0" fmla="*/ 114355354 w 6475"/>
                <a:gd name="T1" fmla="*/ 0 h 5381"/>
                <a:gd name="T2" fmla="*/ 0 w 6475"/>
                <a:gd name="T3" fmla="*/ 83118687 h 5381"/>
                <a:gd name="T4" fmla="*/ 569146 w 6475"/>
                <a:gd name="T5" fmla="*/ 98737323 h 5381"/>
                <a:gd name="T6" fmla="*/ 118833322 w 6475"/>
                <a:gd name="T7" fmla="*/ 28446538 h 5381"/>
                <a:gd name="T8" fmla="*/ 114355354 w 6475"/>
                <a:gd name="T9" fmla="*/ 0 h 53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0" name="Google Shape;375;p40">
              <a:extLst>
                <a:ext uri="{FF2B5EF4-FFF2-40B4-BE49-F238E27FC236}">
                  <a16:creationId xmlns:a16="http://schemas.microsoft.com/office/drawing/2014/main" id="{C2B9DE6C-C1ED-4C9E-BD36-DE2FF9760033}"/>
                </a:ext>
              </a:extLst>
            </p:cNvPr>
            <p:cNvSpPr>
              <a:spLocks/>
            </p:cNvSpPr>
            <p:nvPr/>
          </p:nvSpPr>
          <p:spPr bwMode="auto">
            <a:xfrm>
              <a:off x="11827611" y="6114092"/>
              <a:ext cx="239745" cy="314314"/>
            </a:xfrm>
            <a:custGeom>
              <a:avLst/>
              <a:gdLst>
                <a:gd name="T0" fmla="*/ 153979200 w 9089"/>
                <a:gd name="T1" fmla="*/ 0 h 11916"/>
                <a:gd name="T2" fmla="*/ 0 w 9089"/>
                <a:gd name="T3" fmla="*/ 190225940 h 11916"/>
                <a:gd name="T4" fmla="*/ 4478001 w 9089"/>
                <a:gd name="T5" fmla="*/ 218672544 h 11916"/>
                <a:gd name="T6" fmla="*/ 166807839 w 9089"/>
                <a:gd name="T7" fmla="*/ 23436361 h 11916"/>
                <a:gd name="T8" fmla="*/ 153979200 w 9089"/>
                <a:gd name="T9" fmla="*/ 0 h 1191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1" name="Google Shape;376;p40">
              <a:extLst>
                <a:ext uri="{FF2B5EF4-FFF2-40B4-BE49-F238E27FC236}">
                  <a16:creationId xmlns:a16="http://schemas.microsoft.com/office/drawing/2014/main" id="{8B3B5419-DEDC-4DCD-A0B6-880976F84E0D}"/>
                </a:ext>
              </a:extLst>
            </p:cNvPr>
            <p:cNvSpPr>
              <a:spLocks/>
            </p:cNvSpPr>
            <p:nvPr/>
          </p:nvSpPr>
          <p:spPr bwMode="auto">
            <a:xfrm>
              <a:off x="11642415" y="6506959"/>
              <a:ext cx="21656" cy="27644"/>
            </a:xfrm>
            <a:custGeom>
              <a:avLst/>
              <a:gdLst>
                <a:gd name="T0" fmla="*/ 14498600 w 821"/>
                <a:gd name="T1" fmla="*/ 0 h 1048"/>
                <a:gd name="T2" fmla="*/ 5579440 w 821"/>
                <a:gd name="T3" fmla="*/ 5579551 h 1048"/>
                <a:gd name="T4" fmla="*/ 1248214 w 821"/>
                <a:gd name="T5" fmla="*/ 13985411 h 1048"/>
                <a:gd name="T6" fmla="*/ 550368 w 821"/>
                <a:gd name="T7" fmla="*/ 13948535 h 1048"/>
                <a:gd name="T8" fmla="*/ 0 w 821"/>
                <a:gd name="T9" fmla="*/ 13948535 h 1048"/>
                <a:gd name="T10" fmla="*/ 5542564 w 821"/>
                <a:gd name="T11" fmla="*/ 19216378 h 1048"/>
                <a:gd name="T12" fmla="*/ 7249300 w 821"/>
                <a:gd name="T13" fmla="*/ 18958930 h 1048"/>
                <a:gd name="T14" fmla="*/ 15067749 w 821"/>
                <a:gd name="T15" fmla="*/ 15619124 h 1048"/>
                <a:gd name="T16" fmla="*/ 14498600 w 821"/>
                <a:gd name="T17" fmla="*/ 0 h 10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2" name="Google Shape;377;p40">
              <a:extLst>
                <a:ext uri="{FF2B5EF4-FFF2-40B4-BE49-F238E27FC236}">
                  <a16:creationId xmlns:a16="http://schemas.microsoft.com/office/drawing/2014/main" id="{7DCEE530-CCEA-49EF-AC89-D1D01CB79512}"/>
                </a:ext>
              </a:extLst>
            </p:cNvPr>
            <p:cNvSpPr>
              <a:spLocks/>
            </p:cNvSpPr>
            <p:nvPr/>
          </p:nvSpPr>
          <p:spPr bwMode="auto">
            <a:xfrm>
              <a:off x="11641597" y="6514951"/>
              <a:ext cx="12661" cy="12107"/>
            </a:xfrm>
            <a:custGeom>
              <a:avLst/>
              <a:gdLst>
                <a:gd name="T0" fmla="*/ 6147654 w 480"/>
                <a:gd name="T1" fmla="*/ 18095 h 459"/>
                <a:gd name="T2" fmla="*/ 3358383 w 480"/>
                <a:gd name="T3" fmla="*/ 1688570 h 459"/>
                <a:gd name="T4" fmla="*/ 569112 w 480"/>
                <a:gd name="T5" fmla="*/ 7836130 h 459"/>
                <a:gd name="T6" fmla="*/ 1119470 w 480"/>
                <a:gd name="T7" fmla="*/ 8386458 h 459"/>
                <a:gd name="T8" fmla="*/ 1816616 w 480"/>
                <a:gd name="T9" fmla="*/ 8423333 h 459"/>
                <a:gd name="T10" fmla="*/ 6147654 w 480"/>
                <a:gd name="T11" fmla="*/ 18095 h 4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3" name="Google Shape;378;p40">
              <a:extLst>
                <a:ext uri="{FF2B5EF4-FFF2-40B4-BE49-F238E27FC236}">
                  <a16:creationId xmlns:a16="http://schemas.microsoft.com/office/drawing/2014/main" id="{C87F03CD-3E6A-4C1D-937A-DDAC2075E591}"/>
                </a:ext>
              </a:extLst>
            </p:cNvPr>
            <p:cNvSpPr>
              <a:spLocks/>
            </p:cNvSpPr>
            <p:nvPr/>
          </p:nvSpPr>
          <p:spPr bwMode="auto">
            <a:xfrm>
              <a:off x="11650407" y="6866932"/>
              <a:ext cx="1635" cy="10445"/>
            </a:xfrm>
            <a:custGeom>
              <a:avLst/>
              <a:gdLst>
                <a:gd name="T0" fmla="*/ 568848 w 62"/>
                <a:gd name="T1" fmla="*/ 18094 h 396"/>
                <a:gd name="T2" fmla="*/ 1137037 w 62"/>
                <a:gd name="T3" fmla="*/ 7266660 h 396"/>
                <a:gd name="T4" fmla="*/ 568848 w 62"/>
                <a:gd name="T5" fmla="*/ 18094 h 396"/>
                <a:gd name="T6" fmla="*/ 0 60000 65536"/>
                <a:gd name="T7" fmla="*/ 0 60000 65536"/>
                <a:gd name="T8" fmla="*/ 0 60000 65536"/>
              </a:gdLst>
              <a:ahLst/>
              <a:cxnLst>
                <a:cxn ang="T6">
                  <a:pos x="T0" y="T1"/>
                </a:cxn>
                <a:cxn ang="T7">
                  <a:pos x="T2" y="T3"/>
                </a:cxn>
                <a:cxn ang="T8">
                  <a:pos x="T4" y="T5"/>
                </a:cxn>
              </a:cxnLst>
              <a:rect l="0" t="0"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4" name="Google Shape;379;p40">
              <a:extLst>
                <a:ext uri="{FF2B5EF4-FFF2-40B4-BE49-F238E27FC236}">
                  <a16:creationId xmlns:a16="http://schemas.microsoft.com/office/drawing/2014/main" id="{94DAD964-F688-440A-A0E2-DBDC01D68F28}"/>
                </a:ext>
              </a:extLst>
            </p:cNvPr>
            <p:cNvSpPr>
              <a:spLocks/>
            </p:cNvSpPr>
            <p:nvPr/>
          </p:nvSpPr>
          <p:spPr bwMode="auto">
            <a:xfrm>
              <a:off x="11681691" y="6749078"/>
              <a:ext cx="184431" cy="126691"/>
            </a:xfrm>
            <a:custGeom>
              <a:avLst/>
              <a:gdLst>
                <a:gd name="T0" fmla="*/ 127752204 w 6992"/>
                <a:gd name="T1" fmla="*/ 0 h 4803"/>
                <a:gd name="T2" fmla="*/ 0 w 6992"/>
                <a:gd name="T3" fmla="*/ 69739927 h 4803"/>
                <a:gd name="T4" fmla="*/ 1119485 w 6992"/>
                <a:gd name="T5" fmla="*/ 88147921 h 4803"/>
                <a:gd name="T6" fmla="*/ 128303255 w 6992"/>
                <a:gd name="T7" fmla="*/ 23986697 h 4803"/>
                <a:gd name="T8" fmla="*/ 127752204 w 6992"/>
                <a:gd name="T9" fmla="*/ 0 h 48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5" name="Google Shape;380;p40">
              <a:extLst>
                <a:ext uri="{FF2B5EF4-FFF2-40B4-BE49-F238E27FC236}">
                  <a16:creationId xmlns:a16="http://schemas.microsoft.com/office/drawing/2014/main" id="{D95A0C6A-F478-494D-A4D8-35E4B72384A7}"/>
                </a:ext>
              </a:extLst>
            </p:cNvPr>
            <p:cNvSpPr>
              <a:spLocks/>
            </p:cNvSpPr>
            <p:nvPr/>
          </p:nvSpPr>
          <p:spPr bwMode="auto">
            <a:xfrm>
              <a:off x="11865305" y="6486912"/>
              <a:ext cx="315106" cy="297459"/>
            </a:xfrm>
            <a:custGeom>
              <a:avLst/>
              <a:gdLst>
                <a:gd name="T0" fmla="*/ 214214260 w 11946"/>
                <a:gd name="T1" fmla="*/ 0 h 11277"/>
                <a:gd name="T2" fmla="*/ 0 w 11946"/>
                <a:gd name="T3" fmla="*/ 182407810 h 11277"/>
                <a:gd name="T4" fmla="*/ 550367 w 11946"/>
                <a:gd name="T5" fmla="*/ 206963700 h 11277"/>
                <a:gd name="T6" fmla="*/ 219242636 w 11946"/>
                <a:gd name="T7" fmla="*/ 31235991 h 11277"/>
                <a:gd name="T8" fmla="*/ 214214260 w 11946"/>
                <a:gd name="T9" fmla="*/ 0 h 1127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6" name="Google Shape;381;p40">
              <a:extLst>
                <a:ext uri="{FF2B5EF4-FFF2-40B4-BE49-F238E27FC236}">
                  <a16:creationId xmlns:a16="http://schemas.microsoft.com/office/drawing/2014/main" id="{F5332A77-DA6D-4E1C-9C09-27F42CA66EBA}"/>
                </a:ext>
              </a:extLst>
            </p:cNvPr>
            <p:cNvSpPr>
              <a:spLocks/>
            </p:cNvSpPr>
            <p:nvPr/>
          </p:nvSpPr>
          <p:spPr bwMode="auto">
            <a:xfrm>
              <a:off x="11651225" y="6849286"/>
              <a:ext cx="32101" cy="35319"/>
            </a:xfrm>
            <a:custGeom>
              <a:avLst/>
              <a:gdLst>
                <a:gd name="T0" fmla="*/ 21196842 w 1217"/>
                <a:gd name="T1" fmla="*/ 18095 h 1339"/>
                <a:gd name="T2" fmla="*/ 3358419 w 1217"/>
                <a:gd name="T3" fmla="*/ 8937659 h 1339"/>
                <a:gd name="T4" fmla="*/ 0 w 1217"/>
                <a:gd name="T5" fmla="*/ 12296050 h 1339"/>
                <a:gd name="T6" fmla="*/ 569140 w 1217"/>
                <a:gd name="T7" fmla="*/ 19545123 h 1339"/>
                <a:gd name="T8" fmla="*/ 7157231 w 1217"/>
                <a:gd name="T9" fmla="*/ 24573320 h 1339"/>
                <a:gd name="T10" fmla="*/ 10038355 w 1217"/>
                <a:gd name="T11" fmla="*/ 24004206 h 1339"/>
                <a:gd name="T12" fmla="*/ 22316315 w 1217"/>
                <a:gd name="T13" fmla="*/ 18425651 h 1339"/>
                <a:gd name="T14" fmla="*/ 21196842 w 1217"/>
                <a:gd name="T15" fmla="*/ 18095 h 133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7" name="Google Shape;382;p40">
              <a:extLst>
                <a:ext uri="{FF2B5EF4-FFF2-40B4-BE49-F238E27FC236}">
                  <a16:creationId xmlns:a16="http://schemas.microsoft.com/office/drawing/2014/main" id="{150A03AD-43B1-4887-8A17-0B9382CED1FC}"/>
                </a:ext>
              </a:extLst>
            </p:cNvPr>
            <p:cNvSpPr>
              <a:spLocks/>
            </p:cNvSpPr>
            <p:nvPr/>
          </p:nvSpPr>
          <p:spPr bwMode="auto">
            <a:xfrm>
              <a:off x="11671272" y="7272618"/>
              <a:ext cx="7227" cy="10445"/>
            </a:xfrm>
            <a:custGeom>
              <a:avLst/>
              <a:gdLst>
                <a:gd name="T0" fmla="*/ 2238735 w 274"/>
                <a:gd name="T1" fmla="*/ 18094 h 396"/>
                <a:gd name="T2" fmla="*/ 5027750 w 274"/>
                <a:gd name="T3" fmla="*/ 7266660 h 396"/>
                <a:gd name="T4" fmla="*/ 4458663 w 274"/>
                <a:gd name="T5" fmla="*/ 18094 h 396"/>
                <a:gd name="T6" fmla="*/ 2238735 w 274"/>
                <a:gd name="T7" fmla="*/ 18094 h 39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4" h="396" extrusionOk="0">
                  <a:moveTo>
                    <a:pt x="122" y="1"/>
                  </a:moveTo>
                  <a:cubicBezTo>
                    <a:pt x="0" y="153"/>
                    <a:pt x="91" y="366"/>
                    <a:pt x="274" y="396"/>
                  </a:cubicBezTo>
                  <a:cubicBezTo>
                    <a:pt x="274" y="274"/>
                    <a:pt x="243" y="153"/>
                    <a:pt x="243" y="1"/>
                  </a:cubicBezTo>
                  <a:lnTo>
                    <a:pt x="122" y="1"/>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8" name="Google Shape;383;p40">
              <a:extLst>
                <a:ext uri="{FF2B5EF4-FFF2-40B4-BE49-F238E27FC236}">
                  <a16:creationId xmlns:a16="http://schemas.microsoft.com/office/drawing/2014/main" id="{67762A19-13F4-45CD-8DBC-94987564D7AF}"/>
                </a:ext>
              </a:extLst>
            </p:cNvPr>
            <p:cNvSpPr>
              <a:spLocks/>
            </p:cNvSpPr>
            <p:nvPr/>
          </p:nvSpPr>
          <p:spPr bwMode="auto">
            <a:xfrm>
              <a:off x="11706539" y="7179611"/>
              <a:ext cx="142729" cy="97043"/>
            </a:xfrm>
            <a:custGeom>
              <a:avLst/>
              <a:gdLst>
                <a:gd name="T0" fmla="*/ 99307388 w 5411"/>
                <a:gd name="T1" fmla="*/ 18095 h 3679"/>
                <a:gd name="T2" fmla="*/ 99307388 w 5411"/>
                <a:gd name="T3" fmla="*/ 18095 h 3679"/>
                <a:gd name="T4" fmla="*/ 18095 w 5411"/>
                <a:gd name="T5" fmla="*/ 53571904 h 3679"/>
                <a:gd name="T6" fmla="*/ 569149 w 5411"/>
                <a:gd name="T7" fmla="*/ 67520087 h 3679"/>
                <a:gd name="T8" fmla="*/ 96518040 w 5411"/>
                <a:gd name="T9" fmla="*/ 26226537 h 3679"/>
                <a:gd name="T10" fmla="*/ 99307388 w 5411"/>
                <a:gd name="T11" fmla="*/ 18095 h 3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79" name="Google Shape;384;p40">
              <a:extLst>
                <a:ext uri="{FF2B5EF4-FFF2-40B4-BE49-F238E27FC236}">
                  <a16:creationId xmlns:a16="http://schemas.microsoft.com/office/drawing/2014/main" id="{7C7B5C01-2B35-42E0-A9FB-325E81B8214E}"/>
                </a:ext>
              </a:extLst>
            </p:cNvPr>
            <p:cNvSpPr>
              <a:spLocks/>
            </p:cNvSpPr>
            <p:nvPr/>
          </p:nvSpPr>
          <p:spPr bwMode="auto">
            <a:xfrm>
              <a:off x="11845258" y="6803600"/>
              <a:ext cx="360000" cy="413731"/>
            </a:xfrm>
            <a:custGeom>
              <a:avLst/>
              <a:gdLst>
                <a:gd name="T0" fmla="*/ 249908792 w 13648"/>
                <a:gd name="T1" fmla="*/ 0 h 15685"/>
                <a:gd name="T2" fmla="*/ 99306849 w 13648"/>
                <a:gd name="T3" fmla="*/ 186316667 h 15685"/>
                <a:gd name="T4" fmla="*/ 2789341 w 13648"/>
                <a:gd name="T5" fmla="*/ 261636785 h 15685"/>
                <a:gd name="T6" fmla="*/ 0 w 13648"/>
                <a:gd name="T7" fmla="*/ 287844434 h 15685"/>
                <a:gd name="T8" fmla="*/ 250477940 w 13648"/>
                <a:gd name="T9" fmla="*/ 35714679 h 15685"/>
                <a:gd name="T10" fmla="*/ 249908792 w 13648"/>
                <a:gd name="T11" fmla="*/ 0 h 1568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0" name="Google Shape;385;p40">
              <a:extLst>
                <a:ext uri="{FF2B5EF4-FFF2-40B4-BE49-F238E27FC236}">
                  <a16:creationId xmlns:a16="http://schemas.microsoft.com/office/drawing/2014/main" id="{41313827-2831-406F-8727-5B0B6BEBE089}"/>
                </a:ext>
              </a:extLst>
            </p:cNvPr>
            <p:cNvSpPr>
              <a:spLocks/>
            </p:cNvSpPr>
            <p:nvPr/>
          </p:nvSpPr>
          <p:spPr bwMode="auto">
            <a:xfrm>
              <a:off x="11677682" y="7256581"/>
              <a:ext cx="29675" cy="27301"/>
            </a:xfrm>
            <a:custGeom>
              <a:avLst/>
              <a:gdLst>
                <a:gd name="T0" fmla="*/ 19527970 w 1125"/>
                <a:gd name="T1" fmla="*/ 18095 h 1035"/>
                <a:gd name="T2" fmla="*/ 10057609 w 1125"/>
                <a:gd name="T3" fmla="*/ 5029161 h 1035"/>
                <a:gd name="T4" fmla="*/ 5579507 w 1125"/>
                <a:gd name="T5" fmla="*/ 11727481 h 1035"/>
                <a:gd name="T6" fmla="*/ 0 w 1125"/>
                <a:gd name="T7" fmla="*/ 11177135 h 1035"/>
                <a:gd name="T8" fmla="*/ 569153 w 1125"/>
                <a:gd name="T9" fmla="*/ 18426540 h 1035"/>
                <a:gd name="T10" fmla="*/ 2789424 w 1125"/>
                <a:gd name="T11" fmla="*/ 18977598 h 1035"/>
                <a:gd name="T12" fmla="*/ 20647496 w 1125"/>
                <a:gd name="T13" fmla="*/ 13966532 h 1035"/>
                <a:gd name="T14" fmla="*/ 19527970 w 1125"/>
                <a:gd name="T15" fmla="*/ 18095 h 10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1" name="Google Shape;386;p40">
              <a:extLst>
                <a:ext uri="{FF2B5EF4-FFF2-40B4-BE49-F238E27FC236}">
                  <a16:creationId xmlns:a16="http://schemas.microsoft.com/office/drawing/2014/main" id="{6AA54E16-9B99-4EC7-80AB-3768DA32D9F0}"/>
                </a:ext>
              </a:extLst>
            </p:cNvPr>
            <p:cNvSpPr>
              <a:spLocks/>
            </p:cNvSpPr>
            <p:nvPr/>
          </p:nvSpPr>
          <p:spPr bwMode="auto">
            <a:xfrm>
              <a:off x="11674464" y="7270218"/>
              <a:ext cx="3244" cy="2427"/>
            </a:xfrm>
            <a:custGeom>
              <a:avLst/>
              <a:gdLst>
                <a:gd name="T0" fmla="*/ 2238386 w 123"/>
                <a:gd name="T1" fmla="*/ 18097 h 92"/>
                <a:gd name="T2" fmla="*/ 1137273 w 123"/>
                <a:gd name="T3" fmla="*/ 569263 h 92"/>
                <a:gd name="T4" fmla="*/ 18093 w 123"/>
                <a:gd name="T5" fmla="*/ 1689007 h 92"/>
                <a:gd name="T6" fmla="*/ 2238386 w 123"/>
                <a:gd name="T7" fmla="*/ 1689007 h 92"/>
                <a:gd name="T8" fmla="*/ 2238386 w 123"/>
                <a:gd name="T9" fmla="*/ 18097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2" name="Google Shape;387;p40">
              <a:extLst>
                <a:ext uri="{FF2B5EF4-FFF2-40B4-BE49-F238E27FC236}">
                  <a16:creationId xmlns:a16="http://schemas.microsoft.com/office/drawing/2014/main" id="{3C43C150-66EF-4654-8367-AE6EE225135F}"/>
                </a:ext>
              </a:extLst>
            </p:cNvPr>
            <p:cNvSpPr>
              <a:spLocks/>
            </p:cNvSpPr>
            <p:nvPr/>
          </p:nvSpPr>
          <p:spPr bwMode="auto">
            <a:xfrm>
              <a:off x="11677682" y="7263808"/>
              <a:ext cx="16064" cy="9654"/>
            </a:xfrm>
            <a:custGeom>
              <a:avLst/>
              <a:gdLst>
                <a:gd name="T0" fmla="*/ 10057515 w 609"/>
                <a:gd name="T1" fmla="*/ 0 h 366"/>
                <a:gd name="T2" fmla="*/ 10057515 w 609"/>
                <a:gd name="T3" fmla="*/ 0 h 366"/>
                <a:gd name="T4" fmla="*/ 0 w 609"/>
                <a:gd name="T5" fmla="*/ 4477847 h 366"/>
                <a:gd name="T6" fmla="*/ 0 w 609"/>
                <a:gd name="T7" fmla="*/ 6147646 h 366"/>
                <a:gd name="T8" fmla="*/ 5579484 w 609"/>
                <a:gd name="T9" fmla="*/ 6698663 h 366"/>
                <a:gd name="T10" fmla="*/ 10057515 w 609"/>
                <a:gd name="T11" fmla="*/ 0 h 3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3" name="Google Shape;388;p40">
              <a:extLst>
                <a:ext uri="{FF2B5EF4-FFF2-40B4-BE49-F238E27FC236}">
                  <a16:creationId xmlns:a16="http://schemas.microsoft.com/office/drawing/2014/main" id="{DB960A0A-EA83-4087-AA93-C71648DDA5B9}"/>
                </a:ext>
              </a:extLst>
            </p:cNvPr>
            <p:cNvSpPr>
              <a:spLocks/>
            </p:cNvSpPr>
            <p:nvPr/>
          </p:nvSpPr>
          <p:spPr bwMode="auto">
            <a:xfrm>
              <a:off x="11720967" y="7497909"/>
              <a:ext cx="72987" cy="40120"/>
            </a:xfrm>
            <a:custGeom>
              <a:avLst/>
              <a:gdLst>
                <a:gd name="T0" fmla="*/ 50782994 w 2767"/>
                <a:gd name="T1" fmla="*/ 18095 h 1521"/>
                <a:gd name="T2" fmla="*/ 18095 w 2767"/>
                <a:gd name="T3" fmla="*/ 13966112 h 1521"/>
                <a:gd name="T4" fmla="*/ 1137590 w 2767"/>
                <a:gd name="T5" fmla="*/ 27914156 h 1521"/>
                <a:gd name="T6" fmla="*/ 45754566 w 2767"/>
                <a:gd name="T7" fmla="*/ 21766353 h 1521"/>
                <a:gd name="T8" fmla="*/ 50782994 w 2767"/>
                <a:gd name="T9" fmla="*/ 18095 h 15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4" name="Google Shape;389;p40">
              <a:extLst>
                <a:ext uri="{FF2B5EF4-FFF2-40B4-BE49-F238E27FC236}">
                  <a16:creationId xmlns:a16="http://schemas.microsoft.com/office/drawing/2014/main" id="{3DB78537-1072-49C2-AE9A-A2C32BF8E2E7}"/>
                </a:ext>
              </a:extLst>
            </p:cNvPr>
            <p:cNvSpPr>
              <a:spLocks/>
            </p:cNvSpPr>
            <p:nvPr/>
          </p:nvSpPr>
          <p:spPr bwMode="auto">
            <a:xfrm>
              <a:off x="11786726" y="7208495"/>
              <a:ext cx="388883" cy="320724"/>
            </a:xfrm>
            <a:custGeom>
              <a:avLst/>
              <a:gdLst>
                <a:gd name="T0" fmla="*/ 270555344 w 14743"/>
                <a:gd name="T1" fmla="*/ 0 h 12159"/>
                <a:gd name="T2" fmla="*/ 270555344 w 14743"/>
                <a:gd name="T3" fmla="*/ 0 h 12159"/>
                <a:gd name="T4" fmla="*/ 205292742 w 14743"/>
                <a:gd name="T5" fmla="*/ 69740048 h 12159"/>
                <a:gd name="T6" fmla="*/ 26776743 w 14743"/>
                <a:gd name="T7" fmla="*/ 196356022 h 12159"/>
                <a:gd name="T8" fmla="*/ 5028337 w 14743"/>
                <a:gd name="T9" fmla="*/ 201384364 h 12159"/>
                <a:gd name="T10" fmla="*/ 0 w 14743"/>
                <a:gd name="T11" fmla="*/ 223132822 h 12159"/>
                <a:gd name="T12" fmla="*/ 173487662 w 14743"/>
                <a:gd name="T13" fmla="*/ 136122293 h 12159"/>
                <a:gd name="T14" fmla="*/ 255487717 w 14743"/>
                <a:gd name="T15" fmla="*/ 63041851 h 12159"/>
                <a:gd name="T16" fmla="*/ 270555344 w 14743"/>
                <a:gd name="T17" fmla="*/ 0 h 121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5" name="Google Shape;390;p40">
              <a:extLst>
                <a:ext uri="{FF2B5EF4-FFF2-40B4-BE49-F238E27FC236}">
                  <a16:creationId xmlns:a16="http://schemas.microsoft.com/office/drawing/2014/main" id="{18FB03C9-2F6F-41C7-A148-A2EDCC7995E0}"/>
                </a:ext>
              </a:extLst>
            </p:cNvPr>
            <p:cNvSpPr>
              <a:spLocks/>
            </p:cNvSpPr>
            <p:nvPr/>
          </p:nvSpPr>
          <p:spPr bwMode="auto">
            <a:xfrm>
              <a:off x="11704930" y="7517955"/>
              <a:ext cx="17673" cy="20891"/>
            </a:xfrm>
            <a:custGeom>
              <a:avLst/>
              <a:gdLst>
                <a:gd name="T0" fmla="*/ 11176986 w 670"/>
                <a:gd name="T1" fmla="*/ 18095 h 792"/>
                <a:gd name="T2" fmla="*/ 3358529 w 670"/>
                <a:gd name="T3" fmla="*/ 6147863 h 792"/>
                <a:gd name="T4" fmla="*/ 6717033 w 670"/>
                <a:gd name="T5" fmla="*/ 14517319 h 792"/>
                <a:gd name="T6" fmla="*/ 12296504 w 670"/>
                <a:gd name="T7" fmla="*/ 13966267 h 792"/>
                <a:gd name="T8" fmla="*/ 11176986 w 670"/>
                <a:gd name="T9" fmla="*/ 18095 h 7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6" name="Google Shape;391;p40">
              <a:extLst>
                <a:ext uri="{FF2B5EF4-FFF2-40B4-BE49-F238E27FC236}">
                  <a16:creationId xmlns:a16="http://schemas.microsoft.com/office/drawing/2014/main" id="{0BF6767E-E190-4C6F-BDE0-6F370E0A3A47}"/>
                </a:ext>
              </a:extLst>
            </p:cNvPr>
            <p:cNvSpPr>
              <a:spLocks/>
            </p:cNvSpPr>
            <p:nvPr/>
          </p:nvSpPr>
          <p:spPr bwMode="auto">
            <a:xfrm>
              <a:off x="12508309" y="7907630"/>
              <a:ext cx="232518" cy="337553"/>
            </a:xfrm>
            <a:custGeom>
              <a:avLst/>
              <a:gdLst>
                <a:gd name="T0" fmla="*/ 161780089 w 8815"/>
                <a:gd name="T1" fmla="*/ 0 h 12797"/>
                <a:gd name="T2" fmla="*/ 0 w 8815"/>
                <a:gd name="T3" fmla="*/ 40173924 h 12797"/>
                <a:gd name="T4" fmla="*/ 21197465 w 8815"/>
                <a:gd name="T5" fmla="*/ 234860288 h 12797"/>
                <a:gd name="T6" fmla="*/ 125514931 w 8815"/>
                <a:gd name="T7" fmla="*/ 234860288 h 12797"/>
                <a:gd name="T8" fmla="*/ 161780089 w 8815"/>
                <a:gd name="T9" fmla="*/ 0 h 1279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7" name="Google Shape;392;p40">
              <a:extLst>
                <a:ext uri="{FF2B5EF4-FFF2-40B4-BE49-F238E27FC236}">
                  <a16:creationId xmlns:a16="http://schemas.microsoft.com/office/drawing/2014/main" id="{76809F14-BF4A-4C36-A2FB-854110C7378F}"/>
                </a:ext>
              </a:extLst>
            </p:cNvPr>
            <p:cNvSpPr>
              <a:spLocks/>
            </p:cNvSpPr>
            <p:nvPr/>
          </p:nvSpPr>
          <p:spPr bwMode="auto">
            <a:xfrm>
              <a:off x="12493881" y="7753691"/>
              <a:ext cx="270211" cy="211679"/>
            </a:xfrm>
            <a:custGeom>
              <a:avLst/>
              <a:gdLst>
                <a:gd name="T0" fmla="*/ 188005238 w 10244"/>
                <a:gd name="T1" fmla="*/ 0 h 8025"/>
                <a:gd name="T2" fmla="*/ 0 w 10244"/>
                <a:gd name="T3" fmla="*/ 55223240 h 8025"/>
                <a:gd name="T4" fmla="*/ 10038587 w 10244"/>
                <a:gd name="T5" fmla="*/ 147279812 h 8025"/>
                <a:gd name="T6" fmla="*/ 171818085 w 10244"/>
                <a:gd name="T7" fmla="*/ 107106092 h 8025"/>
                <a:gd name="T8" fmla="*/ 188005238 w 10244"/>
                <a:gd name="T9" fmla="*/ 0 h 80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8" name="Google Shape;393;p40">
              <a:extLst>
                <a:ext uri="{FF2B5EF4-FFF2-40B4-BE49-F238E27FC236}">
                  <a16:creationId xmlns:a16="http://schemas.microsoft.com/office/drawing/2014/main" id="{EC33E7DF-9D76-42B8-BF6B-731E37AEC340}"/>
                </a:ext>
              </a:extLst>
            </p:cNvPr>
            <p:cNvSpPr>
              <a:spLocks/>
            </p:cNvSpPr>
            <p:nvPr/>
          </p:nvSpPr>
          <p:spPr bwMode="auto">
            <a:xfrm>
              <a:off x="12340733" y="6323345"/>
              <a:ext cx="183640" cy="307905"/>
            </a:xfrm>
            <a:custGeom>
              <a:avLst/>
              <a:gdLst>
                <a:gd name="T0" fmla="*/ 119383937 w 6962"/>
                <a:gd name="T1" fmla="*/ 0 h 11673"/>
                <a:gd name="T2" fmla="*/ 18095 w 6962"/>
                <a:gd name="T3" fmla="*/ 23436469 h 11673"/>
                <a:gd name="T4" fmla="*/ 127753352 w 6962"/>
                <a:gd name="T5" fmla="*/ 214214359 h 11673"/>
                <a:gd name="T6" fmla="*/ 119383937 w 6962"/>
                <a:gd name="T7" fmla="*/ 0 h 116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89" name="Google Shape;394;p40">
              <a:extLst>
                <a:ext uri="{FF2B5EF4-FFF2-40B4-BE49-F238E27FC236}">
                  <a16:creationId xmlns:a16="http://schemas.microsoft.com/office/drawing/2014/main" id="{E6A490BB-5807-4FF7-B307-EF0B33CA5E79}"/>
                </a:ext>
              </a:extLst>
            </p:cNvPr>
            <p:cNvSpPr>
              <a:spLocks/>
            </p:cNvSpPr>
            <p:nvPr/>
          </p:nvSpPr>
          <p:spPr bwMode="auto">
            <a:xfrm>
              <a:off x="12022436" y="6477284"/>
              <a:ext cx="533195" cy="721609"/>
            </a:xfrm>
            <a:custGeom>
              <a:avLst/>
              <a:gdLst>
                <a:gd name="T0" fmla="*/ 85358838 w 20214"/>
                <a:gd name="T1" fmla="*/ 0 h 27357"/>
                <a:gd name="T2" fmla="*/ 18095 w 20214"/>
                <a:gd name="T3" fmla="*/ 212543037 h 27357"/>
                <a:gd name="T4" fmla="*/ 370982726 w 20214"/>
                <a:gd name="T5" fmla="*/ 502057253 h 27357"/>
                <a:gd name="T6" fmla="*/ 370982726 w 20214"/>
                <a:gd name="T7" fmla="*/ 500386687 h 27357"/>
                <a:gd name="T8" fmla="*/ 370413579 w 20214"/>
                <a:gd name="T9" fmla="*/ 494256928 h 27357"/>
                <a:gd name="T10" fmla="*/ 359255470 w 20214"/>
                <a:gd name="T11" fmla="*/ 290083336 h 27357"/>
                <a:gd name="T12" fmla="*/ 194704434 w 20214"/>
                <a:gd name="T13" fmla="*/ 148950865 h 27357"/>
                <a:gd name="T14" fmla="*/ 85358838 w 20214"/>
                <a:gd name="T15" fmla="*/ 0 h 2735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0" name="Google Shape;395;p40">
              <a:extLst>
                <a:ext uri="{FF2B5EF4-FFF2-40B4-BE49-F238E27FC236}">
                  <a16:creationId xmlns:a16="http://schemas.microsoft.com/office/drawing/2014/main" id="{D867DE2A-A6A4-4902-BFEE-5F27A09A8355}"/>
                </a:ext>
              </a:extLst>
            </p:cNvPr>
            <p:cNvSpPr>
              <a:spLocks/>
            </p:cNvSpPr>
            <p:nvPr/>
          </p:nvSpPr>
          <p:spPr bwMode="auto">
            <a:xfrm>
              <a:off x="12541967" y="6320575"/>
              <a:ext cx="101870" cy="289810"/>
            </a:xfrm>
            <a:custGeom>
              <a:avLst/>
              <a:gdLst>
                <a:gd name="T0" fmla="*/ 19233963 w 3862"/>
                <a:gd name="T1" fmla="*/ 18095 h 10987"/>
                <a:gd name="T2" fmla="*/ 18095 w 3862"/>
                <a:gd name="T3" fmla="*/ 256733 h 10987"/>
                <a:gd name="T4" fmla="*/ 6147862 w 3862"/>
                <a:gd name="T5" fmla="*/ 201642396 h 10987"/>
                <a:gd name="T6" fmla="*/ 70860397 w 3862"/>
                <a:gd name="T7" fmla="*/ 127442226 h 10987"/>
                <a:gd name="T8" fmla="*/ 28465490 w 3862"/>
                <a:gd name="T9" fmla="*/ 256733 h 10987"/>
                <a:gd name="T10" fmla="*/ 19233963 w 3862"/>
                <a:gd name="T11" fmla="*/ 18095 h 1098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1" name="Google Shape;396;p40">
              <a:extLst>
                <a:ext uri="{FF2B5EF4-FFF2-40B4-BE49-F238E27FC236}">
                  <a16:creationId xmlns:a16="http://schemas.microsoft.com/office/drawing/2014/main" id="{121C729F-71AB-4CD1-ACBB-8FFD040FAAC0}"/>
                </a:ext>
              </a:extLst>
            </p:cNvPr>
            <p:cNvSpPr>
              <a:spLocks/>
            </p:cNvSpPr>
            <p:nvPr/>
          </p:nvSpPr>
          <p:spPr bwMode="auto">
            <a:xfrm>
              <a:off x="12011225" y="6819638"/>
              <a:ext cx="565243" cy="701562"/>
            </a:xfrm>
            <a:custGeom>
              <a:avLst/>
              <a:gdLst>
                <a:gd name="T0" fmla="*/ 5579391 w 21429"/>
                <a:gd name="T1" fmla="*/ 0 h 26597"/>
                <a:gd name="T2" fmla="*/ 5579391 w 21429"/>
                <a:gd name="T3" fmla="*/ 0 h 26597"/>
                <a:gd name="T4" fmla="*/ 11709148 w 21429"/>
                <a:gd name="T5" fmla="*/ 223701051 h 26597"/>
                <a:gd name="T6" fmla="*/ 393279905 w 21429"/>
                <a:gd name="T7" fmla="*/ 488108946 h 26597"/>
                <a:gd name="T8" fmla="*/ 379331784 w 21429"/>
                <a:gd name="T9" fmla="*/ 273914209 h 26597"/>
                <a:gd name="T10" fmla="*/ 377515141 w 21429"/>
                <a:gd name="T11" fmla="*/ 274685144 h 26597"/>
                <a:gd name="T12" fmla="*/ 376542445 w 21429"/>
                <a:gd name="T13" fmla="*/ 274464575 h 26597"/>
                <a:gd name="T14" fmla="*/ 5579391 w 21429"/>
                <a:gd name="T15" fmla="*/ 0 h 265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2" name="Google Shape;397;p40">
              <a:extLst>
                <a:ext uri="{FF2B5EF4-FFF2-40B4-BE49-F238E27FC236}">
                  <a16:creationId xmlns:a16="http://schemas.microsoft.com/office/drawing/2014/main" id="{B53BFD76-A890-4883-9FD4-3DB6C78D876C}"/>
                </a:ext>
              </a:extLst>
            </p:cNvPr>
            <p:cNvSpPr>
              <a:spLocks/>
            </p:cNvSpPr>
            <p:nvPr/>
          </p:nvSpPr>
          <p:spPr bwMode="auto">
            <a:xfrm>
              <a:off x="12161155" y="6365021"/>
              <a:ext cx="376829" cy="513966"/>
            </a:xfrm>
            <a:custGeom>
              <a:avLst/>
              <a:gdLst>
                <a:gd name="T0" fmla="*/ 108226048 w 14286"/>
                <a:gd name="T1" fmla="*/ 18095 h 19485"/>
                <a:gd name="T2" fmla="*/ 0 w 14286"/>
                <a:gd name="T3" fmla="*/ 66400451 h 19485"/>
                <a:gd name="T4" fmla="*/ 108226048 w 14286"/>
                <a:gd name="T5" fmla="*/ 217021530 h 19485"/>
                <a:gd name="T6" fmla="*/ 262187310 w 14286"/>
                <a:gd name="T7" fmla="*/ 357603985 h 19485"/>
                <a:gd name="T8" fmla="*/ 260517456 w 14286"/>
                <a:gd name="T9" fmla="*/ 331378187 h 19485"/>
                <a:gd name="T10" fmla="*/ 253818546 w 14286"/>
                <a:gd name="T11" fmla="*/ 200834358 h 19485"/>
                <a:gd name="T12" fmla="*/ 108226048 w 14286"/>
                <a:gd name="T13" fmla="*/ 18095 h 194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3" name="Google Shape;398;p40">
              <a:extLst>
                <a:ext uri="{FF2B5EF4-FFF2-40B4-BE49-F238E27FC236}">
                  <a16:creationId xmlns:a16="http://schemas.microsoft.com/office/drawing/2014/main" id="{37BFB24E-CAF8-471E-8C47-526BBC59E49A}"/>
                </a:ext>
              </a:extLst>
            </p:cNvPr>
            <p:cNvSpPr>
              <a:spLocks/>
            </p:cNvSpPr>
            <p:nvPr/>
          </p:nvSpPr>
          <p:spPr bwMode="auto">
            <a:xfrm>
              <a:off x="12582061" y="7116279"/>
              <a:ext cx="159584" cy="404921"/>
            </a:xfrm>
            <a:custGeom>
              <a:avLst/>
              <a:gdLst>
                <a:gd name="T0" fmla="*/ 109345691 w 6050"/>
                <a:gd name="T1" fmla="*/ 18095 h 15351"/>
                <a:gd name="T2" fmla="*/ 109345691 w 6050"/>
                <a:gd name="T3" fmla="*/ 18095 h 15351"/>
                <a:gd name="T4" fmla="*/ 18095 w 6050"/>
                <a:gd name="T5" fmla="*/ 55241554 h 15351"/>
                <a:gd name="T6" fmla="*/ 13966264 w 6050"/>
                <a:gd name="T7" fmla="*/ 281714811 h 15351"/>
                <a:gd name="T8" fmla="*/ 98756013 w 6050"/>
                <a:gd name="T9" fmla="*/ 235979602 h 15351"/>
                <a:gd name="T10" fmla="*/ 109345691 w 6050"/>
                <a:gd name="T11" fmla="*/ 18095 h 153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4" name="Google Shape;399;p40">
              <a:extLst>
                <a:ext uri="{FF2B5EF4-FFF2-40B4-BE49-F238E27FC236}">
                  <a16:creationId xmlns:a16="http://schemas.microsoft.com/office/drawing/2014/main" id="{240826DE-AA44-46DE-91B1-353FA1EED14B}"/>
                </a:ext>
              </a:extLst>
            </p:cNvPr>
            <p:cNvSpPr>
              <a:spLocks/>
            </p:cNvSpPr>
            <p:nvPr/>
          </p:nvSpPr>
          <p:spPr bwMode="auto">
            <a:xfrm>
              <a:off x="12602925" y="7487489"/>
              <a:ext cx="117881" cy="257392"/>
            </a:xfrm>
            <a:custGeom>
              <a:avLst/>
              <a:gdLst>
                <a:gd name="T0" fmla="*/ 82000202 w 4469"/>
                <a:gd name="T1" fmla="*/ 18095 h 9758"/>
                <a:gd name="T2" fmla="*/ 82000202 w 4469"/>
                <a:gd name="T3" fmla="*/ 18095 h 9758"/>
                <a:gd name="T4" fmla="*/ 0 w 4469"/>
                <a:gd name="T5" fmla="*/ 35163735 h 9758"/>
                <a:gd name="T6" fmla="*/ 8368733 w 4469"/>
                <a:gd name="T7" fmla="*/ 179086775 h 9758"/>
                <a:gd name="T8" fmla="*/ 51313871 w 4469"/>
                <a:gd name="T9" fmla="*/ 167359481 h 9758"/>
                <a:gd name="T10" fmla="*/ 82000202 w 4469"/>
                <a:gd name="T11" fmla="*/ 18095 h 97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5" name="Google Shape;400;p40">
              <a:extLst>
                <a:ext uri="{FF2B5EF4-FFF2-40B4-BE49-F238E27FC236}">
                  <a16:creationId xmlns:a16="http://schemas.microsoft.com/office/drawing/2014/main" id="{86C2088D-6233-47D2-8F65-003637880B93}"/>
                </a:ext>
              </a:extLst>
            </p:cNvPr>
            <p:cNvSpPr>
              <a:spLocks/>
            </p:cNvSpPr>
            <p:nvPr/>
          </p:nvSpPr>
          <p:spPr bwMode="auto">
            <a:xfrm>
              <a:off x="12551595" y="6537425"/>
              <a:ext cx="153965" cy="342354"/>
            </a:xfrm>
            <a:custGeom>
              <a:avLst/>
              <a:gdLst>
                <a:gd name="T0" fmla="*/ 70859140 w 5837"/>
                <a:gd name="T1" fmla="*/ 0 h 12979"/>
                <a:gd name="T2" fmla="*/ 18095 w 5837"/>
                <a:gd name="T3" fmla="*/ 65262923 h 12979"/>
                <a:gd name="T4" fmla="*/ 9488195 w 5837"/>
                <a:gd name="T5" fmla="*/ 238201098 h 12979"/>
                <a:gd name="T6" fmla="*/ 107123951 w 5837"/>
                <a:gd name="T7" fmla="*/ 166790311 h 12979"/>
                <a:gd name="T8" fmla="*/ 70859140 w 5837"/>
                <a:gd name="T9" fmla="*/ 0 h 129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6" name="Google Shape;401;p40">
              <a:extLst>
                <a:ext uri="{FF2B5EF4-FFF2-40B4-BE49-F238E27FC236}">
                  <a16:creationId xmlns:a16="http://schemas.microsoft.com/office/drawing/2014/main" id="{850BAE3C-E3E8-430C-BA46-387636AD97BE}"/>
                </a:ext>
              </a:extLst>
            </p:cNvPr>
            <p:cNvSpPr>
              <a:spLocks/>
            </p:cNvSpPr>
            <p:nvPr/>
          </p:nvSpPr>
          <p:spPr bwMode="auto">
            <a:xfrm>
              <a:off x="12566023" y="6812410"/>
              <a:ext cx="171612" cy="360026"/>
            </a:xfrm>
            <a:custGeom>
              <a:avLst/>
              <a:gdLst>
                <a:gd name="T0" fmla="*/ 100976754 w 6506"/>
                <a:gd name="T1" fmla="*/ 18095 h 13649"/>
                <a:gd name="T2" fmla="*/ 18095 w 6506"/>
                <a:gd name="T3" fmla="*/ 60251640 h 13649"/>
                <a:gd name="T4" fmla="*/ 569147 w 6506"/>
                <a:gd name="T5" fmla="*/ 73098361 h 13649"/>
                <a:gd name="T6" fmla="*/ 10607737 w 6506"/>
                <a:gd name="T7" fmla="*/ 250477413 h 13649"/>
                <a:gd name="T8" fmla="*/ 119402887 w 6506"/>
                <a:gd name="T9" fmla="*/ 190794208 h 13649"/>
                <a:gd name="T10" fmla="*/ 100976754 w 6506"/>
                <a:gd name="T11" fmla="*/ 18095 h 136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7" name="Google Shape;402;p40">
              <a:extLst>
                <a:ext uri="{FF2B5EF4-FFF2-40B4-BE49-F238E27FC236}">
                  <a16:creationId xmlns:a16="http://schemas.microsoft.com/office/drawing/2014/main" id="{A61D0BCA-4960-439F-B3C4-0FA57C869F99}"/>
                </a:ext>
              </a:extLst>
            </p:cNvPr>
            <p:cNvSpPr>
              <a:spLocks/>
            </p:cNvSpPr>
            <p:nvPr/>
          </p:nvSpPr>
          <p:spPr bwMode="auto">
            <a:xfrm>
              <a:off x="12615745" y="7753691"/>
              <a:ext cx="55340" cy="117881"/>
            </a:xfrm>
            <a:custGeom>
              <a:avLst/>
              <a:gdLst>
                <a:gd name="T0" fmla="*/ 38504058 w 2098"/>
                <a:gd name="T1" fmla="*/ 0 h 4469"/>
                <a:gd name="T2" fmla="*/ 0 w 2098"/>
                <a:gd name="T3" fmla="*/ 5579393 h 4469"/>
                <a:gd name="T4" fmla="*/ 3358489 w 2098"/>
                <a:gd name="T5" fmla="*/ 82000202 h 4469"/>
                <a:gd name="T6" fmla="*/ 15618014 w 2098"/>
                <a:gd name="T7" fmla="*/ 82000202 h 4469"/>
                <a:gd name="T8" fmla="*/ 38504058 w 2098"/>
                <a:gd name="T9" fmla="*/ 0 h 4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8" name="Google Shape;403;p40">
              <a:extLst>
                <a:ext uri="{FF2B5EF4-FFF2-40B4-BE49-F238E27FC236}">
                  <a16:creationId xmlns:a16="http://schemas.microsoft.com/office/drawing/2014/main" id="{FB960723-3289-4395-98E8-2440BFE08CDA}"/>
                </a:ext>
              </a:extLst>
            </p:cNvPr>
            <p:cNvSpPr>
              <a:spLocks/>
            </p:cNvSpPr>
            <p:nvPr/>
          </p:nvSpPr>
          <p:spPr bwMode="auto">
            <a:xfrm>
              <a:off x="12202831" y="7653457"/>
              <a:ext cx="395293" cy="217298"/>
            </a:xfrm>
            <a:custGeom>
              <a:avLst/>
              <a:gdLst>
                <a:gd name="T0" fmla="*/ 18095 w 14986"/>
                <a:gd name="T1" fmla="*/ 18095 h 8238"/>
                <a:gd name="T2" fmla="*/ 18095 w 14986"/>
                <a:gd name="T3" fmla="*/ 18095 h 8238"/>
                <a:gd name="T4" fmla="*/ 275033691 w 14986"/>
                <a:gd name="T5" fmla="*/ 151190188 h 8238"/>
                <a:gd name="T6" fmla="*/ 271675204 w 14986"/>
                <a:gd name="T7" fmla="*/ 85928038 h 8238"/>
                <a:gd name="T8" fmla="*/ 270005351 w 14986"/>
                <a:gd name="T9" fmla="*/ 87028746 h 8238"/>
                <a:gd name="T10" fmla="*/ 220636167 w 14986"/>
                <a:gd name="T11" fmla="*/ 94332971 h 8238"/>
                <a:gd name="T12" fmla="*/ 18095 w 14986"/>
                <a:gd name="T13" fmla="*/ 18095 h 823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99" name="Google Shape;404;p40">
              <a:extLst>
                <a:ext uri="{FF2B5EF4-FFF2-40B4-BE49-F238E27FC236}">
                  <a16:creationId xmlns:a16="http://schemas.microsoft.com/office/drawing/2014/main" id="{D64D7180-7D57-44F5-8A7D-7DB97B1B6FB7}"/>
                </a:ext>
              </a:extLst>
            </p:cNvPr>
            <p:cNvSpPr>
              <a:spLocks/>
            </p:cNvSpPr>
            <p:nvPr/>
          </p:nvSpPr>
          <p:spPr bwMode="auto">
            <a:xfrm>
              <a:off x="12032855" y="7187630"/>
              <a:ext cx="559651" cy="582811"/>
            </a:xfrm>
            <a:custGeom>
              <a:avLst/>
              <a:gdLst>
                <a:gd name="T0" fmla="*/ 18095 w 21217"/>
                <a:gd name="T1" fmla="*/ 18095 h 22095"/>
                <a:gd name="T2" fmla="*/ 8387538 w 21217"/>
                <a:gd name="T3" fmla="*/ 61371330 h 22095"/>
                <a:gd name="T4" fmla="*/ 87028487 w 21217"/>
                <a:gd name="T5" fmla="*/ 281733027 h 22095"/>
                <a:gd name="T6" fmla="*/ 340553001 w 21217"/>
                <a:gd name="T7" fmla="*/ 405504067 h 22095"/>
                <a:gd name="T8" fmla="*/ 385480366 w 21217"/>
                <a:gd name="T9" fmla="*/ 401099129 h 22095"/>
                <a:gd name="T10" fmla="*/ 386819708 w 21217"/>
                <a:gd name="T11" fmla="*/ 400879246 h 22095"/>
                <a:gd name="T12" fmla="*/ 389389192 w 21217"/>
                <a:gd name="T13" fmla="*/ 401668277 h 22095"/>
                <a:gd name="T14" fmla="*/ 379350608 w 21217"/>
                <a:gd name="T15" fmla="*/ 247688872 h 22095"/>
                <a:gd name="T16" fmla="*/ 377110923 w 21217"/>
                <a:gd name="T17" fmla="*/ 241559109 h 22095"/>
                <a:gd name="T18" fmla="*/ 18095 w 21217"/>
                <a:gd name="T19" fmla="*/ 18095 h 2209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0" name="Google Shape;405;p40">
              <a:extLst>
                <a:ext uri="{FF2B5EF4-FFF2-40B4-BE49-F238E27FC236}">
                  <a16:creationId xmlns:a16="http://schemas.microsoft.com/office/drawing/2014/main" id="{5E698E04-A3FE-4615-8801-6DC5432D61CE}"/>
                </a:ext>
              </a:extLst>
            </p:cNvPr>
            <p:cNvSpPr>
              <a:spLocks/>
            </p:cNvSpPr>
            <p:nvPr/>
          </p:nvSpPr>
          <p:spPr bwMode="auto">
            <a:xfrm>
              <a:off x="12653412" y="6381877"/>
              <a:ext cx="242172" cy="395293"/>
            </a:xfrm>
            <a:custGeom>
              <a:avLst/>
              <a:gdLst>
                <a:gd name="T0" fmla="*/ 71979844 w 9181"/>
                <a:gd name="T1" fmla="*/ 0 h 14986"/>
                <a:gd name="T2" fmla="*/ 40743111 w 9181"/>
                <a:gd name="T3" fmla="*/ 47974158 h 14986"/>
                <a:gd name="T4" fmla="*/ 18095 w 9181"/>
                <a:gd name="T5" fmla="*/ 108225900 h 14986"/>
                <a:gd name="T6" fmla="*/ 36283200 w 9181"/>
                <a:gd name="T7" fmla="*/ 275015622 h 14986"/>
                <a:gd name="T8" fmla="*/ 168478778 w 9181"/>
                <a:gd name="T9" fmla="*/ 112134754 h 14986"/>
                <a:gd name="T10" fmla="*/ 71979844 w 9181"/>
                <a:gd name="T11" fmla="*/ 0 h 149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1" name="Google Shape;406;p40">
              <a:extLst>
                <a:ext uri="{FF2B5EF4-FFF2-40B4-BE49-F238E27FC236}">
                  <a16:creationId xmlns:a16="http://schemas.microsoft.com/office/drawing/2014/main" id="{145BB612-D453-4E72-8DF6-F40382647745}"/>
                </a:ext>
              </a:extLst>
            </p:cNvPr>
            <p:cNvSpPr>
              <a:spLocks/>
            </p:cNvSpPr>
            <p:nvPr/>
          </p:nvSpPr>
          <p:spPr bwMode="auto">
            <a:xfrm>
              <a:off x="12582878" y="6320945"/>
              <a:ext cx="151539" cy="182822"/>
            </a:xfrm>
            <a:custGeom>
              <a:avLst/>
              <a:gdLst>
                <a:gd name="T0" fmla="*/ 0 w 5745"/>
                <a:gd name="T1" fmla="*/ 0 h 6931"/>
                <a:gd name="T2" fmla="*/ 0 w 5745"/>
                <a:gd name="T3" fmla="*/ 0 h 6931"/>
                <a:gd name="T4" fmla="*/ 42394967 w 5745"/>
                <a:gd name="T5" fmla="*/ 127183813 h 6931"/>
                <a:gd name="T6" fmla="*/ 59701671 w 5745"/>
                <a:gd name="T7" fmla="*/ 102095760 h 6931"/>
                <a:gd name="T8" fmla="*/ 105437038 w 5745"/>
                <a:gd name="T9" fmla="*/ 31804988 h 6931"/>
                <a:gd name="T10" fmla="*/ 0 w 5745"/>
                <a:gd name="T11" fmla="*/ 0 h 693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2" name="Google Shape;407;p40">
              <a:extLst>
                <a:ext uri="{FF2B5EF4-FFF2-40B4-BE49-F238E27FC236}">
                  <a16:creationId xmlns:a16="http://schemas.microsoft.com/office/drawing/2014/main" id="{15833A0E-3544-43EA-B416-7E35516FE86F}"/>
                </a:ext>
              </a:extLst>
            </p:cNvPr>
            <p:cNvSpPr>
              <a:spLocks/>
            </p:cNvSpPr>
            <p:nvPr/>
          </p:nvSpPr>
          <p:spPr bwMode="auto">
            <a:xfrm>
              <a:off x="12676677" y="7177211"/>
              <a:ext cx="352008" cy="550050"/>
            </a:xfrm>
            <a:custGeom>
              <a:avLst/>
              <a:gdLst>
                <a:gd name="T0" fmla="*/ 244899760 w 13345"/>
                <a:gd name="T1" fmla="*/ 18095 h 20853"/>
                <a:gd name="T2" fmla="*/ 30685707 w 13345"/>
                <a:gd name="T3" fmla="*/ 215901681 h 20853"/>
                <a:gd name="T4" fmla="*/ 0 w 13345"/>
                <a:gd name="T5" fmla="*/ 382691570 h 20853"/>
                <a:gd name="T6" fmla="*/ 18976515 w 13345"/>
                <a:gd name="T7" fmla="*/ 378782029 h 20853"/>
                <a:gd name="T8" fmla="*/ 171268127 w 13345"/>
                <a:gd name="T9" fmla="*/ 270005652 h 20853"/>
                <a:gd name="T10" fmla="*/ 227611195 w 13345"/>
                <a:gd name="T11" fmla="*/ 210322286 h 20853"/>
                <a:gd name="T12" fmla="*/ 244899760 w 13345"/>
                <a:gd name="T13" fmla="*/ 18095 h 20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3" name="Google Shape;408;p40">
              <a:extLst>
                <a:ext uri="{FF2B5EF4-FFF2-40B4-BE49-F238E27FC236}">
                  <a16:creationId xmlns:a16="http://schemas.microsoft.com/office/drawing/2014/main" id="{47257382-6D1C-479A-BA7B-F27251E8D3C1}"/>
                </a:ext>
              </a:extLst>
            </p:cNvPr>
            <p:cNvSpPr>
              <a:spLocks/>
            </p:cNvSpPr>
            <p:nvPr/>
          </p:nvSpPr>
          <p:spPr bwMode="auto">
            <a:xfrm>
              <a:off x="12711152" y="6572691"/>
              <a:ext cx="290258" cy="513939"/>
            </a:xfrm>
            <a:custGeom>
              <a:avLst/>
              <a:gdLst>
                <a:gd name="T0" fmla="*/ 138911665 w 11004"/>
                <a:gd name="T1" fmla="*/ 0 h 19484"/>
                <a:gd name="T2" fmla="*/ 0 w 11004"/>
                <a:gd name="T3" fmla="*/ 166807839 h 19484"/>
                <a:gd name="T4" fmla="*/ 18426134 w 11004"/>
                <a:gd name="T5" fmla="*/ 357584322 h 19484"/>
                <a:gd name="T6" fmla="*/ 201953519 w 11004"/>
                <a:gd name="T7" fmla="*/ 201384217 h 19484"/>
                <a:gd name="T8" fmla="*/ 138911665 w 11004"/>
                <a:gd name="T9" fmla="*/ 0 h 19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4" name="Google Shape;409;p40">
              <a:extLst>
                <a:ext uri="{FF2B5EF4-FFF2-40B4-BE49-F238E27FC236}">
                  <a16:creationId xmlns:a16="http://schemas.microsoft.com/office/drawing/2014/main" id="{DF4A6C94-1AFB-46C3-911C-F695E40B6733}"/>
                </a:ext>
              </a:extLst>
            </p:cNvPr>
            <p:cNvSpPr>
              <a:spLocks/>
            </p:cNvSpPr>
            <p:nvPr/>
          </p:nvSpPr>
          <p:spPr bwMode="auto">
            <a:xfrm>
              <a:off x="12638192" y="7557258"/>
              <a:ext cx="347181" cy="314314"/>
            </a:xfrm>
            <a:custGeom>
              <a:avLst/>
              <a:gdLst>
                <a:gd name="T0" fmla="*/ 241559476 w 13162"/>
                <a:gd name="T1" fmla="*/ 0 h 11916"/>
                <a:gd name="T2" fmla="*/ 241559476 w 13162"/>
                <a:gd name="T3" fmla="*/ 0 h 11916"/>
                <a:gd name="T4" fmla="*/ 171268223 w 13162"/>
                <a:gd name="T5" fmla="*/ 62490693 h 11916"/>
                <a:gd name="T6" fmla="*/ 22316943 w 13162"/>
                <a:gd name="T7" fmla="*/ 136672437 h 11916"/>
                <a:gd name="T8" fmla="*/ 0 w 13162"/>
                <a:gd name="T9" fmla="*/ 218672544 h 11916"/>
                <a:gd name="T10" fmla="*/ 238770106 w 13162"/>
                <a:gd name="T11" fmla="*/ 8937876 h 11916"/>
                <a:gd name="T12" fmla="*/ 241559476 w 13162"/>
                <a:gd name="T13" fmla="*/ 0 h 119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5" name="Google Shape;410;p40">
              <a:extLst>
                <a:ext uri="{FF2B5EF4-FFF2-40B4-BE49-F238E27FC236}">
                  <a16:creationId xmlns:a16="http://schemas.microsoft.com/office/drawing/2014/main" id="{A8BBB784-07B5-42A2-B106-87DC9EC66C9A}"/>
                </a:ext>
              </a:extLst>
            </p:cNvPr>
            <p:cNvSpPr>
              <a:spLocks/>
            </p:cNvSpPr>
            <p:nvPr/>
          </p:nvSpPr>
          <p:spPr bwMode="auto">
            <a:xfrm>
              <a:off x="12723972" y="6900616"/>
              <a:ext cx="303895" cy="554824"/>
            </a:xfrm>
            <a:custGeom>
              <a:avLst/>
              <a:gdLst>
                <a:gd name="T0" fmla="*/ 197493397 w 11521"/>
                <a:gd name="T1" fmla="*/ 0 h 21034"/>
                <a:gd name="T2" fmla="*/ 10607732 w 11521"/>
                <a:gd name="T3" fmla="*/ 150070291 h 21034"/>
                <a:gd name="T4" fmla="*/ 18095 w 11521"/>
                <a:gd name="T5" fmla="*/ 386030813 h 21034"/>
                <a:gd name="T6" fmla="*/ 82568622 w 11521"/>
                <a:gd name="T7" fmla="*/ 321319195 h 21034"/>
                <a:gd name="T8" fmla="*/ 211441547 w 11521"/>
                <a:gd name="T9" fmla="*/ 161779440 h 21034"/>
                <a:gd name="T10" fmla="*/ 197493397 w 11521"/>
                <a:gd name="T11" fmla="*/ 0 h 2103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6" name="Google Shape;411;p40">
              <a:extLst>
                <a:ext uri="{FF2B5EF4-FFF2-40B4-BE49-F238E27FC236}">
                  <a16:creationId xmlns:a16="http://schemas.microsoft.com/office/drawing/2014/main" id="{E56B47A0-DD16-47D0-987F-52B4608F28D1}"/>
                </a:ext>
              </a:extLst>
            </p:cNvPr>
            <p:cNvSpPr>
              <a:spLocks/>
            </p:cNvSpPr>
            <p:nvPr/>
          </p:nvSpPr>
          <p:spPr bwMode="auto">
            <a:xfrm>
              <a:off x="12555604" y="7195649"/>
              <a:ext cx="46530" cy="331170"/>
            </a:xfrm>
            <a:custGeom>
              <a:avLst/>
              <a:gdLst>
                <a:gd name="T0" fmla="*/ 18095 w 1764"/>
                <a:gd name="T1" fmla="*/ 569148 h 12555"/>
                <a:gd name="T2" fmla="*/ 18095 w 1764"/>
                <a:gd name="T3" fmla="*/ 2808153 h 12555"/>
                <a:gd name="T4" fmla="*/ 569148 w 1764"/>
                <a:gd name="T5" fmla="*/ 2808153 h 12555"/>
                <a:gd name="T6" fmla="*/ 1963466 w 1764"/>
                <a:gd name="T7" fmla="*/ 3248579 h 12555"/>
                <a:gd name="T8" fmla="*/ 1963466 w 1764"/>
                <a:gd name="T9" fmla="*/ 3248579 h 12555"/>
                <a:gd name="T10" fmla="*/ 18095 w 1764"/>
                <a:gd name="T11" fmla="*/ 569148 h 12555"/>
                <a:gd name="T12" fmla="*/ 1963466 w 1764"/>
                <a:gd name="T13" fmla="*/ 3248579 h 12555"/>
                <a:gd name="T14" fmla="*/ 3266675 w 1764"/>
                <a:gd name="T15" fmla="*/ 4184401 h 12555"/>
                <a:gd name="T16" fmla="*/ 3266675 w 1764"/>
                <a:gd name="T17" fmla="*/ 4184401 h 12555"/>
                <a:gd name="T18" fmla="*/ 1963466 w 1764"/>
                <a:gd name="T19" fmla="*/ 3248579 h 12555"/>
                <a:gd name="T20" fmla="*/ 18426223 w 1764"/>
                <a:gd name="T21" fmla="*/ 18095 h 12555"/>
                <a:gd name="T22" fmla="*/ 7818438 w 1764"/>
                <a:gd name="T23" fmla="*/ 4478009 h 12555"/>
                <a:gd name="T24" fmla="*/ 5799289 w 1764"/>
                <a:gd name="T25" fmla="*/ 4826588 h 12555"/>
                <a:gd name="T26" fmla="*/ 3266675 w 1764"/>
                <a:gd name="T27" fmla="*/ 4184401 h 12555"/>
                <a:gd name="T28" fmla="*/ 3266675 w 1764"/>
                <a:gd name="T29" fmla="*/ 4184401 h 12555"/>
                <a:gd name="T30" fmla="*/ 569148 w 1764"/>
                <a:gd name="T31" fmla="*/ 12296417 h 12555"/>
                <a:gd name="T32" fmla="*/ 14517360 w 1764"/>
                <a:gd name="T33" fmla="*/ 226492003 h 12555"/>
                <a:gd name="T34" fmla="*/ 19545713 w 1764"/>
                <a:gd name="T35" fmla="*/ 227061151 h 12555"/>
                <a:gd name="T36" fmla="*/ 24005629 w 1764"/>
                <a:gd name="T37" fmla="*/ 230401577 h 12555"/>
                <a:gd name="T38" fmla="*/ 32374408 w 1764"/>
                <a:gd name="T39" fmla="*/ 226492003 h 12555"/>
                <a:gd name="T40" fmla="*/ 18426223 w 1764"/>
                <a:gd name="T41" fmla="*/ 18095 h 125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764" h="12555" extrusionOk="0">
                  <a:moveTo>
                    <a:pt x="1" y="31"/>
                  </a:moveTo>
                  <a:cubicBezTo>
                    <a:pt x="1" y="92"/>
                    <a:pt x="1" y="122"/>
                    <a:pt x="1" y="153"/>
                  </a:cubicBezTo>
                  <a:lnTo>
                    <a:pt x="31" y="153"/>
                  </a:lnTo>
                  <a:cubicBezTo>
                    <a:pt x="60" y="158"/>
                    <a:pt x="85" y="167"/>
                    <a:pt x="107" y="177"/>
                  </a:cubicBezTo>
                  <a:cubicBezTo>
                    <a:pt x="66" y="140"/>
                    <a:pt x="30" y="90"/>
                    <a:pt x="1" y="31"/>
                  </a:cubicBezTo>
                  <a:close/>
                  <a:moveTo>
                    <a:pt x="107" y="177"/>
                  </a:moveTo>
                  <a:cubicBezTo>
                    <a:pt x="129" y="198"/>
                    <a:pt x="153" y="215"/>
                    <a:pt x="178" y="228"/>
                  </a:cubicBez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7" name="Google Shape;412;p40">
              <a:extLst>
                <a:ext uri="{FF2B5EF4-FFF2-40B4-BE49-F238E27FC236}">
                  <a16:creationId xmlns:a16="http://schemas.microsoft.com/office/drawing/2014/main" id="{19EE11C7-335B-40FD-8BB2-4B7E971FA057}"/>
                </a:ext>
              </a:extLst>
            </p:cNvPr>
            <p:cNvSpPr>
              <a:spLocks/>
            </p:cNvSpPr>
            <p:nvPr/>
          </p:nvSpPr>
          <p:spPr bwMode="auto">
            <a:xfrm>
              <a:off x="12538775" y="6894207"/>
              <a:ext cx="42521" cy="293450"/>
            </a:xfrm>
            <a:custGeom>
              <a:avLst/>
              <a:gdLst>
                <a:gd name="T0" fmla="*/ 0 w 1612"/>
                <a:gd name="T1" fmla="*/ 0 h 11125"/>
                <a:gd name="T2" fmla="*/ 0 w 1612"/>
                <a:gd name="T3" fmla="*/ 0 h 11125"/>
                <a:gd name="T4" fmla="*/ 11159046 w 1612"/>
                <a:gd name="T5" fmla="*/ 204174887 h 11125"/>
                <a:gd name="T6" fmla="*/ 13948471 w 1612"/>
                <a:gd name="T7" fmla="*/ 200816368 h 11125"/>
                <a:gd name="T8" fmla="*/ 29567500 w 1612"/>
                <a:gd name="T9" fmla="*/ 193567111 h 11125"/>
                <a:gd name="T10" fmla="*/ 19527980 w 1612"/>
                <a:gd name="T11" fmla="*/ 16187177 h 11125"/>
                <a:gd name="T12" fmla="*/ 18977608 w 1612"/>
                <a:gd name="T13" fmla="*/ 3340424 h 11125"/>
                <a:gd name="T14" fmla="*/ 12278572 w 1612"/>
                <a:gd name="T15" fmla="*/ 5579401 h 11125"/>
                <a:gd name="T16" fmla="*/ 10589892 w 1612"/>
                <a:gd name="T17" fmla="*/ 5873036 h 11125"/>
                <a:gd name="T18" fmla="*/ 6148690 w 1612"/>
                <a:gd name="T19" fmla="*/ 1669856 h 11125"/>
                <a:gd name="T20" fmla="*/ 0 w 1612"/>
                <a:gd name="T21" fmla="*/ 0 h 111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8" name="Google Shape;413;p40">
              <a:extLst>
                <a:ext uri="{FF2B5EF4-FFF2-40B4-BE49-F238E27FC236}">
                  <a16:creationId xmlns:a16="http://schemas.microsoft.com/office/drawing/2014/main" id="{C505D907-89C1-404D-B9A6-6A8406E00331}"/>
                </a:ext>
              </a:extLst>
            </p:cNvPr>
            <p:cNvSpPr>
              <a:spLocks/>
            </p:cNvSpPr>
            <p:nvPr/>
          </p:nvSpPr>
          <p:spPr bwMode="auto">
            <a:xfrm>
              <a:off x="12512318" y="6321393"/>
              <a:ext cx="52940" cy="564821"/>
            </a:xfrm>
            <a:custGeom>
              <a:avLst/>
              <a:gdLst>
                <a:gd name="T0" fmla="*/ 16590926 w 2007"/>
                <a:gd name="T1" fmla="*/ 0 h 21413"/>
                <a:gd name="T2" fmla="*/ 14517483 w 2007"/>
                <a:gd name="T3" fmla="*/ 256732 h 21413"/>
                <a:gd name="T4" fmla="*/ 0 w 2007"/>
                <a:gd name="T5" fmla="*/ 1358150 h 21413"/>
                <a:gd name="T6" fmla="*/ 8938023 w 2007"/>
                <a:gd name="T7" fmla="*/ 215570886 h 21413"/>
                <a:gd name="T8" fmla="*/ 18977447 w 2007"/>
                <a:gd name="T9" fmla="*/ 226728983 h 21413"/>
                <a:gd name="T10" fmla="*/ 15435215 w 2007"/>
                <a:gd name="T11" fmla="*/ 235226436 h 21413"/>
                <a:gd name="T12" fmla="*/ 12278466 w 2007"/>
                <a:gd name="T13" fmla="*/ 233978913 h 21413"/>
                <a:gd name="T14" fmla="*/ 9488367 w 2007"/>
                <a:gd name="T15" fmla="*/ 231188861 h 21413"/>
                <a:gd name="T16" fmla="*/ 9488367 w 2007"/>
                <a:gd name="T17" fmla="*/ 231188861 h 21413"/>
                <a:gd name="T18" fmla="*/ 16737718 w 2007"/>
                <a:gd name="T19" fmla="*/ 362281961 h 21413"/>
                <a:gd name="T20" fmla="*/ 17857240 w 2007"/>
                <a:gd name="T21" fmla="*/ 387958012 h 21413"/>
                <a:gd name="T22" fmla="*/ 27346319 w 2007"/>
                <a:gd name="T23" fmla="*/ 391297717 h 21413"/>
                <a:gd name="T24" fmla="*/ 29016185 w 2007"/>
                <a:gd name="T25" fmla="*/ 392968256 h 21413"/>
                <a:gd name="T26" fmla="*/ 36816591 w 2007"/>
                <a:gd name="T27" fmla="*/ 388508378 h 21413"/>
                <a:gd name="T28" fmla="*/ 27346319 w 2007"/>
                <a:gd name="T29" fmla="*/ 215570886 h 21413"/>
                <a:gd name="T30" fmla="*/ 16737718 w 2007"/>
                <a:gd name="T31" fmla="*/ 218360226 h 21413"/>
                <a:gd name="T32" fmla="*/ 15618223 w 2007"/>
                <a:gd name="T33" fmla="*/ 218470853 h 21413"/>
                <a:gd name="T34" fmla="*/ 13948332 w 2007"/>
                <a:gd name="T35" fmla="*/ 208321642 h 21413"/>
                <a:gd name="T36" fmla="*/ 26777168 w 2007"/>
                <a:gd name="T37" fmla="*/ 201072399 h 21413"/>
                <a:gd name="T38" fmla="*/ 20647339 w 2007"/>
                <a:gd name="T39" fmla="*/ 256732 h 21413"/>
                <a:gd name="T40" fmla="*/ 16590926 w 2007"/>
                <a:gd name="T41" fmla="*/ 0 h 2141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09" name="Google Shape;414;p40">
              <a:extLst>
                <a:ext uri="{FF2B5EF4-FFF2-40B4-BE49-F238E27FC236}">
                  <a16:creationId xmlns:a16="http://schemas.microsoft.com/office/drawing/2014/main" id="{6BEDF542-FB8A-4B7A-959A-23E1DF5060DB}"/>
                </a:ext>
              </a:extLst>
            </p:cNvPr>
            <p:cNvSpPr>
              <a:spLocks/>
            </p:cNvSpPr>
            <p:nvPr/>
          </p:nvSpPr>
          <p:spPr bwMode="auto">
            <a:xfrm>
              <a:off x="12578051" y="7538002"/>
              <a:ext cx="42521" cy="333570"/>
            </a:xfrm>
            <a:custGeom>
              <a:avLst/>
              <a:gdLst>
                <a:gd name="T0" fmla="*/ 17307023 w 1612"/>
                <a:gd name="T1" fmla="*/ 18095 h 12646"/>
                <a:gd name="T2" fmla="*/ 1688680 w 1612"/>
                <a:gd name="T3" fmla="*/ 3908857 h 12646"/>
                <a:gd name="T4" fmla="*/ 1137621 w 1612"/>
                <a:gd name="T5" fmla="*/ 4166301 h 12646"/>
                <a:gd name="T6" fmla="*/ 18095 w 1612"/>
                <a:gd name="T7" fmla="*/ 3908857 h 12646"/>
                <a:gd name="T8" fmla="*/ 18095 w 1612"/>
                <a:gd name="T9" fmla="*/ 3908857 h 12646"/>
                <a:gd name="T10" fmla="*/ 10057615 w 1612"/>
                <a:gd name="T11" fmla="*/ 157889000 h 12646"/>
                <a:gd name="T12" fmla="*/ 10607987 w 1612"/>
                <a:gd name="T13" fmla="*/ 165688619 h 12646"/>
                <a:gd name="T14" fmla="*/ 13966539 w 1612"/>
                <a:gd name="T15" fmla="*/ 231519869 h 12646"/>
                <a:gd name="T16" fmla="*/ 14517624 w 1612"/>
                <a:gd name="T17" fmla="*/ 231519869 h 12646"/>
                <a:gd name="T18" fmla="*/ 29585595 w 1612"/>
                <a:gd name="T19" fmla="*/ 232070922 h 12646"/>
                <a:gd name="T20" fmla="*/ 26227016 w 1612"/>
                <a:gd name="T21" fmla="*/ 155649998 h 12646"/>
                <a:gd name="T22" fmla="*/ 21216660 w 1612"/>
                <a:gd name="T23" fmla="*/ 155649998 h 12646"/>
                <a:gd name="T24" fmla="*/ 20702478 w 1612"/>
                <a:gd name="T25" fmla="*/ 155686188 h 12646"/>
                <a:gd name="T26" fmla="*/ 18426549 w 1612"/>
                <a:gd name="T27" fmla="*/ 148951086 h 12646"/>
                <a:gd name="T28" fmla="*/ 25676670 w 1612"/>
                <a:gd name="T29" fmla="*/ 143940836 h 12646"/>
                <a:gd name="T30" fmla="*/ 17307023 w 1612"/>
                <a:gd name="T31" fmla="*/ 18095 h 126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12" h="12646" extrusionOk="0">
                  <a:moveTo>
                    <a:pt x="943" y="1"/>
                  </a:moveTo>
                  <a:cubicBezTo>
                    <a:pt x="669" y="62"/>
                    <a:pt x="396" y="153"/>
                    <a:pt x="92" y="213"/>
                  </a:cubicBezTo>
                  <a:cubicBezTo>
                    <a:pt x="82" y="224"/>
                    <a:pt x="72" y="227"/>
                    <a:pt x="62" y="227"/>
                  </a:cubicBezTo>
                  <a:cubicBezTo>
                    <a:pt x="41" y="227"/>
                    <a:pt x="21" y="213"/>
                    <a:pt x="1" y="213"/>
                  </a:cubicBez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0" name="Google Shape;415;p40">
              <a:extLst>
                <a:ext uri="{FF2B5EF4-FFF2-40B4-BE49-F238E27FC236}">
                  <a16:creationId xmlns:a16="http://schemas.microsoft.com/office/drawing/2014/main" id="{4BE55B6F-87D8-4B9E-A635-B6EAE4A5FC3A}"/>
                </a:ext>
              </a:extLst>
            </p:cNvPr>
            <p:cNvSpPr>
              <a:spLocks/>
            </p:cNvSpPr>
            <p:nvPr/>
          </p:nvSpPr>
          <p:spPr bwMode="auto">
            <a:xfrm>
              <a:off x="12145117" y="6460455"/>
              <a:ext cx="393684" cy="433778"/>
            </a:xfrm>
            <a:custGeom>
              <a:avLst/>
              <a:gdLst>
                <a:gd name="T0" fmla="*/ 11158785 w 14925"/>
                <a:gd name="T1" fmla="*/ 0 h 16445"/>
                <a:gd name="T2" fmla="*/ 0 w 14925"/>
                <a:gd name="T3" fmla="*/ 11709157 h 16445"/>
                <a:gd name="T4" fmla="*/ 109345421 w 14925"/>
                <a:gd name="T5" fmla="*/ 160660134 h 16445"/>
                <a:gd name="T6" fmla="*/ 273896154 w 14925"/>
                <a:gd name="T7" fmla="*/ 301792741 h 16445"/>
                <a:gd name="T8" fmla="*/ 273345102 w 14925"/>
                <a:gd name="T9" fmla="*/ 291203071 h 16445"/>
                <a:gd name="T10" fmla="*/ 119384719 w 14925"/>
                <a:gd name="T11" fmla="*/ 150620831 h 16445"/>
                <a:gd name="T12" fmla="*/ 11158785 w 14925"/>
                <a:gd name="T13" fmla="*/ 0 h 164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1" name="Google Shape;416;p40">
              <a:extLst>
                <a:ext uri="{FF2B5EF4-FFF2-40B4-BE49-F238E27FC236}">
                  <a16:creationId xmlns:a16="http://schemas.microsoft.com/office/drawing/2014/main" id="{66FCF68E-7D0A-4115-99A9-8C4F9A5DD359}"/>
                </a:ext>
              </a:extLst>
            </p:cNvPr>
            <p:cNvSpPr>
              <a:spLocks/>
            </p:cNvSpPr>
            <p:nvPr/>
          </p:nvSpPr>
          <p:spPr bwMode="auto">
            <a:xfrm>
              <a:off x="12537984" y="6878169"/>
              <a:ext cx="16038" cy="17647"/>
            </a:xfrm>
            <a:custGeom>
              <a:avLst/>
              <a:gdLst>
                <a:gd name="T0" fmla="*/ 0 w 608"/>
                <a:gd name="T1" fmla="*/ 0 h 669"/>
                <a:gd name="T2" fmla="*/ 550383 w 608"/>
                <a:gd name="T3" fmla="*/ 11159367 h 669"/>
                <a:gd name="T4" fmla="*/ 6130130 w 608"/>
                <a:gd name="T5" fmla="*/ 12278936 h 669"/>
                <a:gd name="T6" fmla="*/ 8920346 w 608"/>
                <a:gd name="T7" fmla="*/ 7249620 h 669"/>
                <a:gd name="T8" fmla="*/ 11159467 w 608"/>
                <a:gd name="T9" fmla="*/ 5579697 h 669"/>
                <a:gd name="T10" fmla="*/ 8920346 w 608"/>
                <a:gd name="T11" fmla="*/ 3909747 h 669"/>
                <a:gd name="T12" fmla="*/ 0 w 608"/>
                <a:gd name="T13" fmla="*/ 0 h 6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2" name="Google Shape;417;p40">
              <a:extLst>
                <a:ext uri="{FF2B5EF4-FFF2-40B4-BE49-F238E27FC236}">
                  <a16:creationId xmlns:a16="http://schemas.microsoft.com/office/drawing/2014/main" id="{FA444F7B-4A4D-4812-AC25-D181EA79700C}"/>
                </a:ext>
              </a:extLst>
            </p:cNvPr>
            <p:cNvSpPr>
              <a:spLocks/>
            </p:cNvSpPr>
            <p:nvPr/>
          </p:nvSpPr>
          <p:spPr bwMode="auto">
            <a:xfrm>
              <a:off x="12019217" y="6782762"/>
              <a:ext cx="537204" cy="431694"/>
            </a:xfrm>
            <a:custGeom>
              <a:avLst/>
              <a:gdLst>
                <a:gd name="T0" fmla="*/ 2257096 w 20366"/>
                <a:gd name="T1" fmla="*/ 0 h 16366"/>
                <a:gd name="T2" fmla="*/ 18095 w 20366"/>
                <a:gd name="T3" fmla="*/ 25657279 h 16366"/>
                <a:gd name="T4" fmla="*/ 370982199 w 20366"/>
                <a:gd name="T5" fmla="*/ 300121946 h 16366"/>
                <a:gd name="T6" fmla="*/ 371954895 w 20366"/>
                <a:gd name="T7" fmla="*/ 300342488 h 16366"/>
                <a:gd name="T8" fmla="*/ 373771540 w 20366"/>
                <a:gd name="T9" fmla="*/ 299571580 h 16366"/>
                <a:gd name="T10" fmla="*/ 373221200 w 20366"/>
                <a:gd name="T11" fmla="*/ 289514186 h 16366"/>
                <a:gd name="T12" fmla="*/ 2257096 w 20366"/>
                <a:gd name="T13" fmla="*/ 0 h 163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3" name="Google Shape;418;p40">
              <a:extLst>
                <a:ext uri="{FF2B5EF4-FFF2-40B4-BE49-F238E27FC236}">
                  <a16:creationId xmlns:a16="http://schemas.microsoft.com/office/drawing/2014/main" id="{CE00B8EF-57A8-4AD7-99EC-A592F21F1DCC}"/>
                </a:ext>
              </a:extLst>
            </p:cNvPr>
            <p:cNvSpPr>
              <a:spLocks/>
            </p:cNvSpPr>
            <p:nvPr/>
          </p:nvSpPr>
          <p:spPr bwMode="auto">
            <a:xfrm>
              <a:off x="12555604" y="7198867"/>
              <a:ext cx="8836" cy="14455"/>
            </a:xfrm>
            <a:custGeom>
              <a:avLst/>
              <a:gdLst>
                <a:gd name="T0" fmla="*/ 18094 w 335"/>
                <a:gd name="T1" fmla="*/ 0 h 548"/>
                <a:gd name="T2" fmla="*/ 18094 w 335"/>
                <a:gd name="T3" fmla="*/ 91847 h 548"/>
                <a:gd name="T4" fmla="*/ 18094 w 335"/>
                <a:gd name="T5" fmla="*/ 91847 h 548"/>
                <a:gd name="T6" fmla="*/ 18094 w 335"/>
                <a:gd name="T7" fmla="*/ 0 h 548"/>
                <a:gd name="T8" fmla="*/ 18094 w 335"/>
                <a:gd name="T9" fmla="*/ 91847 h 548"/>
                <a:gd name="T10" fmla="*/ 569091 w 335"/>
                <a:gd name="T11" fmla="*/ 10057567 h 548"/>
                <a:gd name="T12" fmla="*/ 569091 w 335"/>
                <a:gd name="T13" fmla="*/ 569152 h 548"/>
                <a:gd name="T14" fmla="*/ 18094 w 335"/>
                <a:gd name="T15" fmla="*/ 91847 h 5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35" h="548" extrusionOk="0">
                  <a:moveTo>
                    <a:pt x="1" y="0"/>
                  </a:moveTo>
                  <a:cubicBezTo>
                    <a:pt x="1" y="2"/>
                    <a:pt x="1" y="4"/>
                    <a:pt x="1" y="5"/>
                  </a:cubicBez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4" name="Google Shape;419;p40">
              <a:extLst>
                <a:ext uri="{FF2B5EF4-FFF2-40B4-BE49-F238E27FC236}">
                  <a16:creationId xmlns:a16="http://schemas.microsoft.com/office/drawing/2014/main" id="{8848CE0E-DA82-469C-AB08-C6D71C47F690}"/>
                </a:ext>
              </a:extLst>
            </p:cNvPr>
            <p:cNvSpPr>
              <a:spLocks/>
            </p:cNvSpPr>
            <p:nvPr/>
          </p:nvSpPr>
          <p:spPr bwMode="auto">
            <a:xfrm>
              <a:off x="12028054" y="7140335"/>
              <a:ext cx="549232" cy="394502"/>
            </a:xfrm>
            <a:custGeom>
              <a:avLst/>
              <a:gdLst>
                <a:gd name="T0" fmla="*/ 0 w 20822"/>
                <a:gd name="T1" fmla="*/ 18095 h 14956"/>
                <a:gd name="T2" fmla="*/ 0 w 20822"/>
                <a:gd name="T3" fmla="*/ 18095 h 14956"/>
                <a:gd name="T4" fmla="*/ 3358487 w 20822"/>
                <a:gd name="T5" fmla="*/ 32924668 h 14956"/>
                <a:gd name="T6" fmla="*/ 380451466 w 20822"/>
                <a:gd name="T7" fmla="*/ 274465719 h 14956"/>
                <a:gd name="T8" fmla="*/ 381570953 w 20822"/>
                <a:gd name="T9" fmla="*/ 273346205 h 14956"/>
                <a:gd name="T10" fmla="*/ 382122005 w 20822"/>
                <a:gd name="T11" fmla="*/ 273346205 h 14956"/>
                <a:gd name="T12" fmla="*/ 381570953 w 20822"/>
                <a:gd name="T13" fmla="*/ 264426413 h 14956"/>
                <a:gd name="T14" fmla="*/ 0 w 20822"/>
                <a:gd name="T15" fmla="*/ 18095 h 149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5" name="Google Shape;420;p40">
              <a:extLst>
                <a:ext uri="{FF2B5EF4-FFF2-40B4-BE49-F238E27FC236}">
                  <a16:creationId xmlns:a16="http://schemas.microsoft.com/office/drawing/2014/main" id="{9C9663BB-59F4-4215-9FCE-A68F944FA6AB}"/>
                </a:ext>
              </a:extLst>
            </p:cNvPr>
            <p:cNvSpPr>
              <a:spLocks/>
            </p:cNvSpPr>
            <p:nvPr/>
          </p:nvSpPr>
          <p:spPr bwMode="auto">
            <a:xfrm>
              <a:off x="12576469" y="7520382"/>
              <a:ext cx="13637" cy="12028"/>
            </a:xfrm>
            <a:custGeom>
              <a:avLst/>
              <a:gdLst>
                <a:gd name="T0" fmla="*/ 0 w 517"/>
                <a:gd name="T1" fmla="*/ 0 h 456"/>
                <a:gd name="T2" fmla="*/ 550333 w 517"/>
                <a:gd name="T3" fmla="*/ 8368560 h 456"/>
                <a:gd name="T4" fmla="*/ 9488028 w 517"/>
                <a:gd name="T5" fmla="*/ 4459803 h 456"/>
                <a:gd name="T6" fmla="*/ 5028228 w 517"/>
                <a:gd name="T7" fmla="*/ 1119474 h 456"/>
                <a:gd name="T8" fmla="*/ 0 w 517"/>
                <a:gd name="T9" fmla="*/ 0 h 4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6" name="Google Shape;421;p40">
              <a:extLst>
                <a:ext uri="{FF2B5EF4-FFF2-40B4-BE49-F238E27FC236}">
                  <a16:creationId xmlns:a16="http://schemas.microsoft.com/office/drawing/2014/main" id="{BF96D1A9-89E6-4A75-8CBE-D0E445075245}"/>
                </a:ext>
              </a:extLst>
            </p:cNvPr>
            <p:cNvSpPr>
              <a:spLocks/>
            </p:cNvSpPr>
            <p:nvPr/>
          </p:nvSpPr>
          <p:spPr bwMode="auto">
            <a:xfrm>
              <a:off x="12157937" y="7592525"/>
              <a:ext cx="435387" cy="196512"/>
            </a:xfrm>
            <a:custGeom>
              <a:avLst/>
              <a:gdLst>
                <a:gd name="T0" fmla="*/ 0 w 16506"/>
                <a:gd name="T1" fmla="*/ 18095 h 7450"/>
                <a:gd name="T2" fmla="*/ 31254804 w 16506"/>
                <a:gd name="T3" fmla="*/ 42412750 h 7450"/>
                <a:gd name="T4" fmla="*/ 252056787 w 16506"/>
                <a:gd name="T5" fmla="*/ 136727115 h 7450"/>
                <a:gd name="T6" fmla="*/ 301241643 w 16506"/>
                <a:gd name="T7" fmla="*/ 129422935 h 7450"/>
                <a:gd name="T8" fmla="*/ 302912183 w 16506"/>
                <a:gd name="T9" fmla="*/ 128321518 h 7450"/>
                <a:gd name="T10" fmla="*/ 302361131 w 16506"/>
                <a:gd name="T11" fmla="*/ 119952798 h 7450"/>
                <a:gd name="T12" fmla="*/ 299791646 w 16506"/>
                <a:gd name="T13" fmla="*/ 119163795 h 7450"/>
                <a:gd name="T14" fmla="*/ 298452302 w 16506"/>
                <a:gd name="T15" fmla="*/ 119383678 h 7450"/>
                <a:gd name="T16" fmla="*/ 253524879 w 16506"/>
                <a:gd name="T17" fmla="*/ 123788580 h 7450"/>
                <a:gd name="T18" fmla="*/ 0 w 16506"/>
                <a:gd name="T19" fmla="*/ 18095 h 74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7" name="Google Shape;422;p40">
              <a:extLst>
                <a:ext uri="{FF2B5EF4-FFF2-40B4-BE49-F238E27FC236}">
                  <a16:creationId xmlns:a16="http://schemas.microsoft.com/office/drawing/2014/main" id="{26E858ED-1630-4FE6-84D0-5E198B6CCCA4}"/>
                </a:ext>
              </a:extLst>
            </p:cNvPr>
            <p:cNvSpPr>
              <a:spLocks/>
            </p:cNvSpPr>
            <p:nvPr/>
          </p:nvSpPr>
          <p:spPr bwMode="auto">
            <a:xfrm>
              <a:off x="12592480" y="7764902"/>
              <a:ext cx="4853" cy="12055"/>
            </a:xfrm>
            <a:custGeom>
              <a:avLst/>
              <a:gdLst>
                <a:gd name="T0" fmla="*/ 18093 w 184"/>
                <a:gd name="T1" fmla="*/ 18096 h 457"/>
                <a:gd name="T2" fmla="*/ 569041 w 184"/>
                <a:gd name="T3" fmla="*/ 8388196 h 457"/>
                <a:gd name="T4" fmla="*/ 18093 w 184"/>
                <a:gd name="T5" fmla="*/ 18096 h 457"/>
                <a:gd name="T6" fmla="*/ 0 60000 65536"/>
                <a:gd name="T7" fmla="*/ 0 60000 65536"/>
                <a:gd name="T8" fmla="*/ 0 60000 65536"/>
              </a:gdLst>
              <a:ahLst/>
              <a:cxnLst>
                <a:cxn ang="T6">
                  <a:pos x="T0" y="T1"/>
                </a:cxn>
                <a:cxn ang="T7">
                  <a:pos x="T2" y="T3"/>
                </a:cxn>
                <a:cxn ang="T8">
                  <a:pos x="T4" y="T5"/>
                </a:cxn>
              </a:cxnLst>
              <a:rect l="0" t="0" r="r" b="b"/>
              <a:pathLst>
                <a:path w="184" h="457" extrusionOk="0">
                  <a:moveTo>
                    <a:pt x="1" y="1"/>
                  </a:moveTo>
                  <a:lnTo>
                    <a:pt x="31" y="457"/>
                  </a:lnTo>
                  <a:cubicBezTo>
                    <a:pt x="183" y="305"/>
                    <a:pt x="153" y="92"/>
                    <a:pt x="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8" name="Google Shape;423;p40">
              <a:extLst>
                <a:ext uri="{FF2B5EF4-FFF2-40B4-BE49-F238E27FC236}">
                  <a16:creationId xmlns:a16="http://schemas.microsoft.com/office/drawing/2014/main" id="{1E13C4F1-1B16-484A-9394-6F5805359237}"/>
                </a:ext>
              </a:extLst>
            </p:cNvPr>
            <p:cNvSpPr>
              <a:spLocks/>
            </p:cNvSpPr>
            <p:nvPr/>
          </p:nvSpPr>
          <p:spPr bwMode="auto">
            <a:xfrm>
              <a:off x="12316677" y="6357029"/>
              <a:ext cx="209279" cy="296668"/>
            </a:xfrm>
            <a:custGeom>
              <a:avLst/>
              <a:gdLst>
                <a:gd name="T0" fmla="*/ 16756274 w 7934"/>
                <a:gd name="T1" fmla="*/ 0 h 11247"/>
                <a:gd name="T2" fmla="*/ 18095 w 7934"/>
                <a:gd name="T3" fmla="*/ 5579400 h 11247"/>
                <a:gd name="T4" fmla="*/ 145610467 w 7934"/>
                <a:gd name="T5" fmla="*/ 206395702 h 11247"/>
                <a:gd name="T6" fmla="*/ 144490954 w 7934"/>
                <a:gd name="T7" fmla="*/ 190776991 h 11247"/>
                <a:gd name="T8" fmla="*/ 16756274 w 7934"/>
                <a:gd name="T9" fmla="*/ 0 h 112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19" name="Google Shape;424;p40">
              <a:extLst>
                <a:ext uri="{FF2B5EF4-FFF2-40B4-BE49-F238E27FC236}">
                  <a16:creationId xmlns:a16="http://schemas.microsoft.com/office/drawing/2014/main" id="{EBAD8030-7A78-4E74-BBBF-D9B707A3F952}"/>
                </a:ext>
              </a:extLst>
            </p:cNvPr>
            <p:cNvSpPr>
              <a:spLocks/>
            </p:cNvSpPr>
            <p:nvPr/>
          </p:nvSpPr>
          <p:spPr bwMode="auto">
            <a:xfrm>
              <a:off x="12524347" y="6631223"/>
              <a:ext cx="20232" cy="28250"/>
            </a:xfrm>
            <a:custGeom>
              <a:avLst/>
              <a:gdLst>
                <a:gd name="T0" fmla="*/ 0 w 767"/>
                <a:gd name="T1" fmla="*/ 0 h 1071"/>
                <a:gd name="T2" fmla="*/ 1119539 w 767"/>
                <a:gd name="T3" fmla="*/ 15617660 h 1071"/>
                <a:gd name="T4" fmla="*/ 3909735 w 767"/>
                <a:gd name="T5" fmla="*/ 18406972 h 1071"/>
                <a:gd name="T6" fmla="*/ 7066587 w 767"/>
                <a:gd name="T7" fmla="*/ 19655142 h 1071"/>
                <a:gd name="T8" fmla="*/ 10608927 w 767"/>
                <a:gd name="T9" fmla="*/ 11157853 h 1071"/>
                <a:gd name="T10" fmla="*/ 0 w 767"/>
                <a:gd name="T11" fmla="*/ 0 h 107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0" name="Google Shape;425;p40">
              <a:extLst>
                <a:ext uri="{FF2B5EF4-FFF2-40B4-BE49-F238E27FC236}">
                  <a16:creationId xmlns:a16="http://schemas.microsoft.com/office/drawing/2014/main" id="{5EB92DEF-CFA5-41CD-ACBD-0CFF815ECD9A}"/>
                </a:ext>
              </a:extLst>
            </p:cNvPr>
            <p:cNvSpPr>
              <a:spLocks/>
            </p:cNvSpPr>
            <p:nvPr/>
          </p:nvSpPr>
          <p:spPr bwMode="auto">
            <a:xfrm>
              <a:off x="12550803" y="6503741"/>
              <a:ext cx="102635" cy="127509"/>
            </a:xfrm>
            <a:custGeom>
              <a:avLst/>
              <a:gdLst>
                <a:gd name="T0" fmla="*/ 64711908 w 3891"/>
                <a:gd name="T1" fmla="*/ 0 h 4834"/>
                <a:gd name="T2" fmla="*/ 0 w 3891"/>
                <a:gd name="T3" fmla="*/ 74200162 h 4834"/>
                <a:gd name="T4" fmla="*/ 569148 w 3891"/>
                <a:gd name="T5" fmla="*/ 88699391 h 4834"/>
                <a:gd name="T6" fmla="*/ 71410827 w 3891"/>
                <a:gd name="T7" fmla="*/ 23436465 h 4834"/>
                <a:gd name="T8" fmla="*/ 64711908 w 3891"/>
                <a:gd name="T9" fmla="*/ 0 h 48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1" name="Google Shape;426;p40">
              <a:extLst>
                <a:ext uri="{FF2B5EF4-FFF2-40B4-BE49-F238E27FC236}">
                  <a16:creationId xmlns:a16="http://schemas.microsoft.com/office/drawing/2014/main" id="{AB76BB0B-EC3A-4109-8A46-FE37F3000999}"/>
                </a:ext>
              </a:extLst>
            </p:cNvPr>
            <p:cNvSpPr>
              <a:spLocks/>
            </p:cNvSpPr>
            <p:nvPr/>
          </p:nvSpPr>
          <p:spPr bwMode="auto">
            <a:xfrm>
              <a:off x="12643810" y="6366630"/>
              <a:ext cx="113054" cy="170794"/>
            </a:xfrm>
            <a:custGeom>
              <a:avLst/>
              <a:gdLst>
                <a:gd name="T0" fmla="*/ 63041902 w 4286"/>
                <a:gd name="T1" fmla="*/ 18095 h 6475"/>
                <a:gd name="T2" fmla="*/ 17306652 w 4286"/>
                <a:gd name="T3" fmla="*/ 70308939 h 6475"/>
                <a:gd name="T4" fmla="*/ 0 w 4286"/>
                <a:gd name="T5" fmla="*/ 95397008 h 6475"/>
                <a:gd name="T6" fmla="*/ 6698911 w 4286"/>
                <a:gd name="T7" fmla="*/ 118833322 h 6475"/>
                <a:gd name="T8" fmla="*/ 47423199 w 4286"/>
                <a:gd name="T9" fmla="*/ 58581735 h 6475"/>
                <a:gd name="T10" fmla="*/ 78659919 w 4286"/>
                <a:gd name="T11" fmla="*/ 10607719 h 6475"/>
                <a:gd name="T12" fmla="*/ 63041902 w 4286"/>
                <a:gd name="T13" fmla="*/ 18095 h 64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2" name="Google Shape;427;p40">
              <a:extLst>
                <a:ext uri="{FF2B5EF4-FFF2-40B4-BE49-F238E27FC236}">
                  <a16:creationId xmlns:a16="http://schemas.microsoft.com/office/drawing/2014/main" id="{890AB425-B401-487D-AA4E-E471344CE4FD}"/>
                </a:ext>
              </a:extLst>
            </p:cNvPr>
            <p:cNvSpPr>
              <a:spLocks/>
            </p:cNvSpPr>
            <p:nvPr/>
          </p:nvSpPr>
          <p:spPr bwMode="auto">
            <a:xfrm>
              <a:off x="12523291" y="6610385"/>
              <a:ext cx="28329" cy="25006"/>
            </a:xfrm>
            <a:custGeom>
              <a:avLst/>
              <a:gdLst>
                <a:gd name="T0" fmla="*/ 19140803 w 1074"/>
                <a:gd name="T1" fmla="*/ 0 h 948"/>
                <a:gd name="T2" fmla="*/ 6313252 w 1074"/>
                <a:gd name="T3" fmla="*/ 6698970 h 948"/>
                <a:gd name="T4" fmla="*/ 7983054 w 1074"/>
                <a:gd name="T5" fmla="*/ 17398663 h 948"/>
                <a:gd name="T6" fmla="*/ 9102524 w 1074"/>
                <a:gd name="T7" fmla="*/ 17288747 h 948"/>
                <a:gd name="T8" fmla="*/ 19709941 w 1074"/>
                <a:gd name="T9" fmla="*/ 14498653 h 948"/>
                <a:gd name="T10" fmla="*/ 19140803 w 1074"/>
                <a:gd name="T11" fmla="*/ 0 h 9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3" name="Google Shape;428;p40">
              <a:extLst>
                <a:ext uri="{FF2B5EF4-FFF2-40B4-BE49-F238E27FC236}">
                  <a16:creationId xmlns:a16="http://schemas.microsoft.com/office/drawing/2014/main" id="{F6E925F4-D83F-4A0F-8FF8-B0CC041E31EF}"/>
                </a:ext>
              </a:extLst>
            </p:cNvPr>
            <p:cNvSpPr>
              <a:spLocks/>
            </p:cNvSpPr>
            <p:nvPr/>
          </p:nvSpPr>
          <p:spPr bwMode="auto">
            <a:xfrm>
              <a:off x="12564440" y="6777143"/>
              <a:ext cx="146738" cy="121890"/>
            </a:xfrm>
            <a:custGeom>
              <a:avLst/>
              <a:gdLst>
                <a:gd name="T0" fmla="*/ 98187373 w 5563"/>
                <a:gd name="T1" fmla="*/ 0 h 4621"/>
                <a:gd name="T2" fmla="*/ 0 w 5563"/>
                <a:gd name="T3" fmla="*/ 71409419 h 4621"/>
                <a:gd name="T4" fmla="*/ 1119487 w 5563"/>
                <a:gd name="T5" fmla="*/ 84789016 h 4621"/>
                <a:gd name="T6" fmla="*/ 102078133 w 5563"/>
                <a:gd name="T7" fmla="*/ 24555731 h 4621"/>
                <a:gd name="T8" fmla="*/ 98187373 w 5563"/>
                <a:gd name="T9" fmla="*/ 0 h 462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4" name="Google Shape;429;p40">
              <a:extLst>
                <a:ext uri="{FF2B5EF4-FFF2-40B4-BE49-F238E27FC236}">
                  <a16:creationId xmlns:a16="http://schemas.microsoft.com/office/drawing/2014/main" id="{4C308BE5-7FD6-4E09-9F34-E3246421BBB2}"/>
                </a:ext>
              </a:extLst>
            </p:cNvPr>
            <p:cNvSpPr>
              <a:spLocks/>
            </p:cNvSpPr>
            <p:nvPr/>
          </p:nvSpPr>
          <p:spPr bwMode="auto">
            <a:xfrm>
              <a:off x="12705534" y="6543017"/>
              <a:ext cx="205270" cy="269420"/>
            </a:xfrm>
            <a:custGeom>
              <a:avLst/>
              <a:gdLst>
                <a:gd name="T0" fmla="*/ 132213848 w 7782"/>
                <a:gd name="T1" fmla="*/ 18095 h 10214"/>
                <a:gd name="T2" fmla="*/ 18095 w 7782"/>
                <a:gd name="T3" fmla="*/ 162899393 h 10214"/>
                <a:gd name="T4" fmla="*/ 3908861 w 7782"/>
                <a:gd name="T5" fmla="*/ 187455335 h 10214"/>
                <a:gd name="T6" fmla="*/ 142821627 w 7782"/>
                <a:gd name="T7" fmla="*/ 20647084 h 10214"/>
                <a:gd name="T8" fmla="*/ 132213848 w 7782"/>
                <a:gd name="T9" fmla="*/ 18095 h 10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5" name="Google Shape;430;p40">
              <a:extLst>
                <a:ext uri="{FF2B5EF4-FFF2-40B4-BE49-F238E27FC236}">
                  <a16:creationId xmlns:a16="http://schemas.microsoft.com/office/drawing/2014/main" id="{158B1EB8-6C8D-4B18-BFD3-906B5ECC09B3}"/>
                </a:ext>
              </a:extLst>
            </p:cNvPr>
            <p:cNvSpPr>
              <a:spLocks/>
            </p:cNvSpPr>
            <p:nvPr/>
          </p:nvSpPr>
          <p:spPr bwMode="auto">
            <a:xfrm>
              <a:off x="12547585" y="6879752"/>
              <a:ext cx="18464" cy="22896"/>
            </a:xfrm>
            <a:custGeom>
              <a:avLst/>
              <a:gdLst>
                <a:gd name="T0" fmla="*/ 12277268 w 700"/>
                <a:gd name="T1" fmla="*/ 18095 h 868"/>
                <a:gd name="T2" fmla="*/ 4477863 w 700"/>
                <a:gd name="T3" fmla="*/ 4478120 h 868"/>
                <a:gd name="T4" fmla="*/ 697148 w 700"/>
                <a:gd name="T5" fmla="*/ 11783236 h 868"/>
                <a:gd name="T6" fmla="*/ 18095 w 700"/>
                <a:gd name="T7" fmla="*/ 11727579 h 868"/>
                <a:gd name="T8" fmla="*/ 18095 w 700"/>
                <a:gd name="T9" fmla="*/ 11727579 h 868"/>
                <a:gd name="T10" fmla="*/ 4459768 w 700"/>
                <a:gd name="T11" fmla="*/ 15930868 h 868"/>
                <a:gd name="T12" fmla="*/ 6147668 w 700"/>
                <a:gd name="T13" fmla="*/ 15637229 h 868"/>
                <a:gd name="T14" fmla="*/ 12846407 w 700"/>
                <a:gd name="T15" fmla="*/ 13398169 h 868"/>
                <a:gd name="T16" fmla="*/ 12277268 w 700"/>
                <a:gd name="T17" fmla="*/ 18095 h 8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00" h="868" extrusionOk="0">
                  <a:moveTo>
                    <a:pt x="669" y="1"/>
                  </a:moveTo>
                  <a:cubicBezTo>
                    <a:pt x="517" y="62"/>
                    <a:pt x="396" y="153"/>
                    <a:pt x="244" y="244"/>
                  </a:cubicBezTo>
                  <a:cubicBezTo>
                    <a:pt x="359" y="388"/>
                    <a:pt x="256" y="642"/>
                    <a:pt x="38" y="642"/>
                  </a:cubicBezTo>
                  <a:cubicBezTo>
                    <a:pt x="26" y="642"/>
                    <a:pt x="13" y="641"/>
                    <a:pt x="1" y="639"/>
                  </a:cubicBez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6" name="Google Shape;431;p40">
              <a:extLst>
                <a:ext uri="{FF2B5EF4-FFF2-40B4-BE49-F238E27FC236}">
                  <a16:creationId xmlns:a16="http://schemas.microsoft.com/office/drawing/2014/main" id="{1F6CBEB9-104B-4EA2-A163-6BD118F3C3F1}"/>
                </a:ext>
              </a:extLst>
            </p:cNvPr>
            <p:cNvSpPr>
              <a:spLocks/>
            </p:cNvSpPr>
            <p:nvPr/>
          </p:nvSpPr>
          <p:spPr bwMode="auto">
            <a:xfrm>
              <a:off x="12546794" y="6886188"/>
              <a:ext cx="10287" cy="10498"/>
            </a:xfrm>
            <a:custGeom>
              <a:avLst/>
              <a:gdLst>
                <a:gd name="T0" fmla="*/ 5028127 w 390"/>
                <a:gd name="T1" fmla="*/ 0 h 398"/>
                <a:gd name="T2" fmla="*/ 2789228 w 390"/>
                <a:gd name="T3" fmla="*/ 1669789 h 398"/>
                <a:gd name="T4" fmla="*/ 569108 w 390"/>
                <a:gd name="T5" fmla="*/ 7248922 h 398"/>
                <a:gd name="T6" fmla="*/ 1248156 w 390"/>
                <a:gd name="T7" fmla="*/ 7303891 h 398"/>
                <a:gd name="T8" fmla="*/ 5028127 w 390"/>
                <a:gd name="T9" fmla="*/ 0 h 3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7" name="Google Shape;432;p40">
              <a:extLst>
                <a:ext uri="{FF2B5EF4-FFF2-40B4-BE49-F238E27FC236}">
                  <a16:creationId xmlns:a16="http://schemas.microsoft.com/office/drawing/2014/main" id="{549AADCA-2ECA-40F8-A341-A8E9FCBC55D9}"/>
                </a:ext>
              </a:extLst>
            </p:cNvPr>
            <p:cNvSpPr>
              <a:spLocks/>
            </p:cNvSpPr>
            <p:nvPr/>
          </p:nvSpPr>
          <p:spPr bwMode="auto">
            <a:xfrm>
              <a:off x="12553995" y="7187630"/>
              <a:ext cx="1635" cy="8863"/>
            </a:xfrm>
            <a:custGeom>
              <a:avLst/>
              <a:gdLst>
                <a:gd name="T0" fmla="*/ 568848 w 62"/>
                <a:gd name="T1" fmla="*/ 18095 h 336"/>
                <a:gd name="T2" fmla="*/ 1137037 w 62"/>
                <a:gd name="T3" fmla="*/ 6148759 h 336"/>
                <a:gd name="T4" fmla="*/ 568848 w 62"/>
                <a:gd name="T5" fmla="*/ 18095 h 336"/>
                <a:gd name="T6" fmla="*/ 0 60000 65536"/>
                <a:gd name="T7" fmla="*/ 0 60000 65536"/>
                <a:gd name="T8" fmla="*/ 0 60000 65536"/>
              </a:gdLst>
              <a:ahLst/>
              <a:cxnLst>
                <a:cxn ang="T6">
                  <a:pos x="T0" y="T1"/>
                </a:cxn>
                <a:cxn ang="T7">
                  <a:pos x="T2" y="T3"/>
                </a:cxn>
                <a:cxn ang="T8">
                  <a:pos x="T4" y="T5"/>
                </a:cxn>
              </a:cxnLst>
              <a:rect l="0" t="0"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8" name="Google Shape;433;p40">
              <a:extLst>
                <a:ext uri="{FF2B5EF4-FFF2-40B4-BE49-F238E27FC236}">
                  <a16:creationId xmlns:a16="http://schemas.microsoft.com/office/drawing/2014/main" id="{E25A1871-28B7-4223-9DA0-688D95BFB48C}"/>
                </a:ext>
              </a:extLst>
            </p:cNvPr>
            <p:cNvSpPr>
              <a:spLocks/>
            </p:cNvSpPr>
            <p:nvPr/>
          </p:nvSpPr>
          <p:spPr bwMode="auto">
            <a:xfrm>
              <a:off x="12581269" y="7086631"/>
              <a:ext cx="157975" cy="109045"/>
            </a:xfrm>
            <a:custGeom>
              <a:avLst/>
              <a:gdLst>
                <a:gd name="T0" fmla="*/ 108795370 w 5989"/>
                <a:gd name="T1" fmla="*/ 0 h 4134"/>
                <a:gd name="T2" fmla="*/ 0 w 5989"/>
                <a:gd name="T3" fmla="*/ 59683831 h 4134"/>
                <a:gd name="T4" fmla="*/ 569148 w 5989"/>
                <a:gd name="T5" fmla="*/ 75871079 h 4134"/>
                <a:gd name="T6" fmla="*/ 109896790 w 5989"/>
                <a:gd name="T7" fmla="*/ 20647199 h 4134"/>
                <a:gd name="T8" fmla="*/ 108795370 w 5989"/>
                <a:gd name="T9" fmla="*/ 0 h 4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29" name="Google Shape;434;p40">
              <a:extLst>
                <a:ext uri="{FF2B5EF4-FFF2-40B4-BE49-F238E27FC236}">
                  <a16:creationId xmlns:a16="http://schemas.microsoft.com/office/drawing/2014/main" id="{2734F8DD-1A97-471D-A44B-E76951922BF9}"/>
                </a:ext>
              </a:extLst>
            </p:cNvPr>
            <p:cNvSpPr>
              <a:spLocks/>
            </p:cNvSpPr>
            <p:nvPr/>
          </p:nvSpPr>
          <p:spPr bwMode="auto">
            <a:xfrm>
              <a:off x="12737609" y="6862132"/>
              <a:ext cx="270211" cy="254174"/>
            </a:xfrm>
            <a:custGeom>
              <a:avLst/>
              <a:gdLst>
                <a:gd name="T0" fmla="*/ 183545332 w 10244"/>
                <a:gd name="T1" fmla="*/ 0 h 9636"/>
                <a:gd name="T2" fmla="*/ 18095 w 10244"/>
                <a:gd name="T3" fmla="*/ 156200738 h 9636"/>
                <a:gd name="T4" fmla="*/ 1119487 w 10244"/>
                <a:gd name="T5" fmla="*/ 176847838 h 9636"/>
                <a:gd name="T6" fmla="*/ 188005238 w 10244"/>
                <a:gd name="T7" fmla="*/ 26776899 h 9636"/>
                <a:gd name="T8" fmla="*/ 183545332 w 10244"/>
                <a:gd name="T9" fmla="*/ 0 h 96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0" name="Google Shape;435;p40">
              <a:extLst>
                <a:ext uri="{FF2B5EF4-FFF2-40B4-BE49-F238E27FC236}">
                  <a16:creationId xmlns:a16="http://schemas.microsoft.com/office/drawing/2014/main" id="{F45FF6E7-D8DA-4415-A488-2C2A9462CF3A}"/>
                </a:ext>
              </a:extLst>
            </p:cNvPr>
            <p:cNvSpPr>
              <a:spLocks/>
            </p:cNvSpPr>
            <p:nvPr/>
          </p:nvSpPr>
          <p:spPr bwMode="auto">
            <a:xfrm>
              <a:off x="12554813" y="7172410"/>
              <a:ext cx="27274" cy="30176"/>
            </a:xfrm>
            <a:custGeom>
              <a:avLst/>
              <a:gdLst>
                <a:gd name="T0" fmla="*/ 18406917 w 1034"/>
                <a:gd name="T1" fmla="*/ 0 h 1144"/>
                <a:gd name="T2" fmla="*/ 2789281 w 1034"/>
                <a:gd name="T3" fmla="*/ 7249309 h 1144"/>
                <a:gd name="T4" fmla="*/ 0 w 1034"/>
                <a:gd name="T5" fmla="*/ 10607840 h 1144"/>
                <a:gd name="T6" fmla="*/ 569140 w 1034"/>
                <a:gd name="T7" fmla="*/ 16737657 h 1144"/>
                <a:gd name="T8" fmla="*/ 6350147 w 1034"/>
                <a:gd name="T9" fmla="*/ 20995822 h 1144"/>
                <a:gd name="T10" fmla="*/ 8368555 w 1034"/>
                <a:gd name="T11" fmla="*/ 20647242 h 1144"/>
                <a:gd name="T12" fmla="*/ 18976031 w 1034"/>
                <a:gd name="T13" fmla="*/ 16187287 h 1144"/>
                <a:gd name="T14" fmla="*/ 18406917 w 1034"/>
                <a:gd name="T15" fmla="*/ 0 h 11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1" name="Google Shape;436;p40">
              <a:extLst>
                <a:ext uri="{FF2B5EF4-FFF2-40B4-BE49-F238E27FC236}">
                  <a16:creationId xmlns:a16="http://schemas.microsoft.com/office/drawing/2014/main" id="{2AB1A00D-FED5-43A6-8AA4-94A47C5A799D}"/>
                </a:ext>
              </a:extLst>
            </p:cNvPr>
            <p:cNvSpPr>
              <a:spLocks/>
            </p:cNvSpPr>
            <p:nvPr/>
          </p:nvSpPr>
          <p:spPr bwMode="auto">
            <a:xfrm>
              <a:off x="12571641" y="7534811"/>
              <a:ext cx="6436" cy="8836"/>
            </a:xfrm>
            <a:custGeom>
              <a:avLst/>
              <a:gdLst>
                <a:gd name="T0" fmla="*/ 2238910 w 244"/>
                <a:gd name="T1" fmla="*/ 0 h 335"/>
                <a:gd name="T2" fmla="*/ 4477847 w 244"/>
                <a:gd name="T3" fmla="*/ 6129124 h 335"/>
                <a:gd name="T4" fmla="*/ 3908709 w 244"/>
                <a:gd name="T5" fmla="*/ 0 h 335"/>
                <a:gd name="T6" fmla="*/ 2238910 w 244"/>
                <a:gd name="T7" fmla="*/ 0 h 3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44" h="335" extrusionOk="0">
                  <a:moveTo>
                    <a:pt x="122" y="0"/>
                  </a:moveTo>
                  <a:cubicBezTo>
                    <a:pt x="1" y="122"/>
                    <a:pt x="92" y="304"/>
                    <a:pt x="244" y="334"/>
                  </a:cubicBezTo>
                  <a:cubicBezTo>
                    <a:pt x="244" y="243"/>
                    <a:pt x="244" y="122"/>
                    <a:pt x="213" y="0"/>
                  </a:cubicBezTo>
                  <a:lnTo>
                    <a:pt x="122" y="0"/>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2" name="Google Shape;437;p40">
              <a:extLst>
                <a:ext uri="{FF2B5EF4-FFF2-40B4-BE49-F238E27FC236}">
                  <a16:creationId xmlns:a16="http://schemas.microsoft.com/office/drawing/2014/main" id="{269035BE-6251-4E79-A7B1-82B11FF574E2}"/>
                </a:ext>
              </a:extLst>
            </p:cNvPr>
            <p:cNvSpPr>
              <a:spLocks/>
            </p:cNvSpPr>
            <p:nvPr/>
          </p:nvSpPr>
          <p:spPr bwMode="auto">
            <a:xfrm>
              <a:off x="12602107" y="7455414"/>
              <a:ext cx="121890" cy="82614"/>
            </a:xfrm>
            <a:custGeom>
              <a:avLst/>
              <a:gdLst>
                <a:gd name="T0" fmla="*/ 84807111 w 4621"/>
                <a:gd name="T1" fmla="*/ 18095 h 3132"/>
                <a:gd name="T2" fmla="*/ 18095 w 4621"/>
                <a:gd name="T3" fmla="*/ 45752936 h 3132"/>
                <a:gd name="T4" fmla="*/ 569145 w 4621"/>
                <a:gd name="T5" fmla="*/ 57480089 h 3132"/>
                <a:gd name="T6" fmla="*/ 82568144 w 4621"/>
                <a:gd name="T7" fmla="*/ 22334822 h 3132"/>
                <a:gd name="T8" fmla="*/ 84807111 w 4621"/>
                <a:gd name="T9" fmla="*/ 18095 h 3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3" name="Google Shape;438;p40">
              <a:extLst>
                <a:ext uri="{FF2B5EF4-FFF2-40B4-BE49-F238E27FC236}">
                  <a16:creationId xmlns:a16="http://schemas.microsoft.com/office/drawing/2014/main" id="{51F195E7-5874-4D75-BF0F-333A513CA2A1}"/>
                </a:ext>
              </a:extLst>
            </p:cNvPr>
            <p:cNvSpPr>
              <a:spLocks/>
            </p:cNvSpPr>
            <p:nvPr/>
          </p:nvSpPr>
          <p:spPr bwMode="auto">
            <a:xfrm>
              <a:off x="12720780" y="7133108"/>
              <a:ext cx="307905" cy="354408"/>
            </a:xfrm>
            <a:custGeom>
              <a:avLst/>
              <a:gdLst>
                <a:gd name="T0" fmla="*/ 213663306 w 11673"/>
                <a:gd name="T1" fmla="*/ 18095 h 13436"/>
                <a:gd name="T2" fmla="*/ 84789857 w 11673"/>
                <a:gd name="T3" fmla="*/ 159558644 h 13436"/>
                <a:gd name="T4" fmla="*/ 2239005 w 11673"/>
                <a:gd name="T5" fmla="*/ 224270337 h 13436"/>
                <a:gd name="T6" fmla="*/ 0 w 11673"/>
                <a:gd name="T7" fmla="*/ 246587226 h 13436"/>
                <a:gd name="T8" fmla="*/ 214214359 w 11673"/>
                <a:gd name="T9" fmla="*/ 30704431 h 13436"/>
                <a:gd name="T10" fmla="*/ 213663306 w 11673"/>
                <a:gd name="T11" fmla="*/ 18095 h 134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4" name="Google Shape;439;p40">
              <a:extLst>
                <a:ext uri="{FF2B5EF4-FFF2-40B4-BE49-F238E27FC236}">
                  <a16:creationId xmlns:a16="http://schemas.microsoft.com/office/drawing/2014/main" id="{500C9364-3EC1-489E-A731-8975792AA11F}"/>
                </a:ext>
              </a:extLst>
            </p:cNvPr>
            <p:cNvSpPr>
              <a:spLocks/>
            </p:cNvSpPr>
            <p:nvPr/>
          </p:nvSpPr>
          <p:spPr bwMode="auto">
            <a:xfrm>
              <a:off x="12577260" y="7521174"/>
              <a:ext cx="25665" cy="23265"/>
            </a:xfrm>
            <a:custGeom>
              <a:avLst/>
              <a:gdLst>
                <a:gd name="T0" fmla="*/ 17306229 w 973"/>
                <a:gd name="T1" fmla="*/ 0 h 882"/>
                <a:gd name="T2" fmla="*/ 8937671 w 973"/>
                <a:gd name="T3" fmla="*/ 3908863 h 882"/>
                <a:gd name="T4" fmla="*/ 4477896 w 973"/>
                <a:gd name="T5" fmla="*/ 10057444 h 882"/>
                <a:gd name="T6" fmla="*/ 0 w 973"/>
                <a:gd name="T7" fmla="*/ 9488295 h 882"/>
                <a:gd name="T8" fmla="*/ 569140 w 973"/>
                <a:gd name="T9" fmla="*/ 15618069 h 882"/>
                <a:gd name="T10" fmla="*/ 2238948 w 973"/>
                <a:gd name="T11" fmla="*/ 16187217 h 882"/>
                <a:gd name="T12" fmla="*/ 17856562 w 973"/>
                <a:gd name="T13" fmla="*/ 11727301 h 882"/>
                <a:gd name="T14" fmla="*/ 17306229 w 973"/>
                <a:gd name="T15" fmla="*/ 0 h 88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5" name="Google Shape;440;p40">
              <a:extLst>
                <a:ext uri="{FF2B5EF4-FFF2-40B4-BE49-F238E27FC236}">
                  <a16:creationId xmlns:a16="http://schemas.microsoft.com/office/drawing/2014/main" id="{5B8DA903-24AF-4C6B-80AE-274C7C56DA4A}"/>
                </a:ext>
              </a:extLst>
            </p:cNvPr>
            <p:cNvSpPr>
              <a:spLocks/>
            </p:cNvSpPr>
            <p:nvPr/>
          </p:nvSpPr>
          <p:spPr bwMode="auto">
            <a:xfrm>
              <a:off x="12574860" y="7532384"/>
              <a:ext cx="2427" cy="2453"/>
            </a:xfrm>
            <a:custGeom>
              <a:avLst/>
              <a:gdLst>
                <a:gd name="T0" fmla="*/ 1670910 w 92"/>
                <a:gd name="T1" fmla="*/ 18094 h 93"/>
                <a:gd name="T2" fmla="*/ 1119744 w 92"/>
                <a:gd name="T3" fmla="*/ 569096 h 93"/>
                <a:gd name="T4" fmla="*/ 0 w 92"/>
                <a:gd name="T5" fmla="*/ 1688482 h 93"/>
                <a:gd name="T6" fmla="*/ 1670910 w 92"/>
                <a:gd name="T7" fmla="*/ 1688482 h 93"/>
                <a:gd name="T8" fmla="*/ 1670910 w 92"/>
                <a:gd name="T9" fmla="*/ 18094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6" name="Google Shape;441;p40">
              <a:extLst>
                <a:ext uri="{FF2B5EF4-FFF2-40B4-BE49-F238E27FC236}">
                  <a16:creationId xmlns:a16="http://schemas.microsoft.com/office/drawing/2014/main" id="{89E0F310-30EB-4946-88AF-AB16545B9B5D}"/>
                </a:ext>
              </a:extLst>
            </p:cNvPr>
            <p:cNvSpPr>
              <a:spLocks/>
            </p:cNvSpPr>
            <p:nvPr/>
          </p:nvSpPr>
          <p:spPr bwMode="auto">
            <a:xfrm>
              <a:off x="12577260" y="7526792"/>
              <a:ext cx="13637" cy="8836"/>
            </a:xfrm>
            <a:custGeom>
              <a:avLst/>
              <a:gdLst>
                <a:gd name="T0" fmla="*/ 8937669 w 517"/>
                <a:gd name="T1" fmla="*/ 0 h 335"/>
                <a:gd name="T2" fmla="*/ 8937669 w 517"/>
                <a:gd name="T3" fmla="*/ 0 h 335"/>
                <a:gd name="T4" fmla="*/ 0 w 517"/>
                <a:gd name="T5" fmla="*/ 3908440 h 335"/>
                <a:gd name="T6" fmla="*/ 0 w 517"/>
                <a:gd name="T7" fmla="*/ 5578127 h 335"/>
                <a:gd name="T8" fmla="*/ 4477895 w 517"/>
                <a:gd name="T9" fmla="*/ 6147192 h 335"/>
                <a:gd name="T10" fmla="*/ 8937669 w 517"/>
                <a:gd name="T11" fmla="*/ 0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7" name="Google Shape;442;p40">
              <a:extLst>
                <a:ext uri="{FF2B5EF4-FFF2-40B4-BE49-F238E27FC236}">
                  <a16:creationId xmlns:a16="http://schemas.microsoft.com/office/drawing/2014/main" id="{025E8BE0-DBBB-4219-A2A3-70D057A88E44}"/>
                </a:ext>
              </a:extLst>
            </p:cNvPr>
            <p:cNvSpPr>
              <a:spLocks/>
            </p:cNvSpPr>
            <p:nvPr/>
          </p:nvSpPr>
          <p:spPr bwMode="auto">
            <a:xfrm>
              <a:off x="12614927" y="7727235"/>
              <a:ext cx="61776" cy="34502"/>
            </a:xfrm>
            <a:custGeom>
              <a:avLst/>
              <a:gdLst>
                <a:gd name="T0" fmla="*/ 42963810 w 2342"/>
                <a:gd name="T1" fmla="*/ 0 h 1308"/>
                <a:gd name="T2" fmla="*/ 42963810 w 2342"/>
                <a:gd name="T3" fmla="*/ 0 h 1308"/>
                <a:gd name="T4" fmla="*/ 18095 w 2342"/>
                <a:gd name="T5" fmla="*/ 12278465 h 1308"/>
                <a:gd name="T6" fmla="*/ 569146 w 2342"/>
                <a:gd name="T7" fmla="*/ 23987779 h 1308"/>
                <a:gd name="T8" fmla="*/ 39073056 w 2342"/>
                <a:gd name="T9" fmla="*/ 18408294 h 1308"/>
                <a:gd name="T10" fmla="*/ 42963810 w 2342"/>
                <a:gd name="T11" fmla="*/ 0 h 130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8" name="Google Shape;443;p40">
              <a:extLst>
                <a:ext uri="{FF2B5EF4-FFF2-40B4-BE49-F238E27FC236}">
                  <a16:creationId xmlns:a16="http://schemas.microsoft.com/office/drawing/2014/main" id="{2B272D14-9E9D-454D-95D4-DBE5A8D6F9F5}"/>
                </a:ext>
              </a:extLst>
            </p:cNvPr>
            <p:cNvSpPr>
              <a:spLocks/>
            </p:cNvSpPr>
            <p:nvPr/>
          </p:nvSpPr>
          <p:spPr bwMode="auto">
            <a:xfrm>
              <a:off x="12671058" y="7479471"/>
              <a:ext cx="332752" cy="274247"/>
            </a:xfrm>
            <a:custGeom>
              <a:avLst/>
              <a:gdLst>
                <a:gd name="T0" fmla="*/ 231519478 w 12615"/>
                <a:gd name="T1" fmla="*/ 18095 h 10397"/>
                <a:gd name="T2" fmla="*/ 175176558 w 12615"/>
                <a:gd name="T3" fmla="*/ 59701517 h 10397"/>
                <a:gd name="T4" fmla="*/ 22886031 w 12615"/>
                <a:gd name="T5" fmla="*/ 168478687 h 10397"/>
                <a:gd name="T6" fmla="*/ 3908853 w 12615"/>
                <a:gd name="T7" fmla="*/ 172387544 h 10397"/>
                <a:gd name="T8" fmla="*/ 18095 w 12615"/>
                <a:gd name="T9" fmla="*/ 190795619 h 10397"/>
                <a:gd name="T10" fmla="*/ 148399769 w 12615"/>
                <a:gd name="T11" fmla="*/ 116613665 h 10397"/>
                <a:gd name="T12" fmla="*/ 218690813 w 12615"/>
                <a:gd name="T13" fmla="*/ 54122119 h 10397"/>
                <a:gd name="T14" fmla="*/ 231519478 w 12615"/>
                <a:gd name="T15" fmla="*/ 18095 h 1039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739" name="Google Shape;444;p40">
              <a:extLst>
                <a:ext uri="{FF2B5EF4-FFF2-40B4-BE49-F238E27FC236}">
                  <a16:creationId xmlns:a16="http://schemas.microsoft.com/office/drawing/2014/main" id="{12ABE8A2-221B-4219-9B54-0BA31BE257CE}"/>
                </a:ext>
              </a:extLst>
            </p:cNvPr>
            <p:cNvSpPr>
              <a:spLocks/>
            </p:cNvSpPr>
            <p:nvPr/>
          </p:nvSpPr>
          <p:spPr bwMode="auto">
            <a:xfrm>
              <a:off x="12600709" y="7744855"/>
              <a:ext cx="15062" cy="16934"/>
            </a:xfrm>
            <a:custGeom>
              <a:avLst/>
              <a:gdLst>
                <a:gd name="T0" fmla="*/ 9911165 w 571"/>
                <a:gd name="T1" fmla="*/ 18095 h 642"/>
                <a:gd name="T2" fmla="*/ 2661490 w 571"/>
                <a:gd name="T3" fmla="*/ 5028132 h 642"/>
                <a:gd name="T4" fmla="*/ 4937487 w 571"/>
                <a:gd name="T5" fmla="*/ 11763617 h 642"/>
                <a:gd name="T6" fmla="*/ 5450993 w 571"/>
                <a:gd name="T7" fmla="*/ 11726742 h 642"/>
                <a:gd name="T8" fmla="*/ 10462260 w 571"/>
                <a:gd name="T9" fmla="*/ 11726742 h 642"/>
                <a:gd name="T10" fmla="*/ 9911165 w 571"/>
                <a:gd name="T11" fmla="*/ 18095 h 64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sp>
        <p:nvSpPr>
          <p:cNvPr id="19461" name="Google Shape;445;p40">
            <a:extLst>
              <a:ext uri="{FF2B5EF4-FFF2-40B4-BE49-F238E27FC236}">
                <a16:creationId xmlns:a16="http://schemas.microsoft.com/office/drawing/2014/main" id="{9CB4DC00-16DE-4316-AFD5-50F497219A19}"/>
              </a:ext>
            </a:extLst>
          </p:cNvPr>
          <p:cNvSpPr>
            <a:spLocks/>
          </p:cNvSpPr>
          <p:nvPr/>
        </p:nvSpPr>
        <p:spPr bwMode="auto">
          <a:xfrm>
            <a:off x="2014539" y="1306514"/>
            <a:ext cx="1169987" cy="681037"/>
          </a:xfrm>
          <a:custGeom>
            <a:avLst/>
            <a:gdLst>
              <a:gd name="T0" fmla="*/ 138010744 w 61218"/>
              <a:gd name="T1" fmla="*/ 6972 h 35554"/>
              <a:gd name="T2" fmla="*/ 133682396 w 61218"/>
              <a:gd name="T3" fmla="*/ 154466 h 35554"/>
              <a:gd name="T4" fmla="*/ 76181485 w 61218"/>
              <a:gd name="T5" fmla="*/ 67014297 h 35554"/>
              <a:gd name="T6" fmla="*/ 76391142 w 61218"/>
              <a:gd name="T7" fmla="*/ 69150847 h 35554"/>
              <a:gd name="T8" fmla="*/ 65382164 w 61218"/>
              <a:gd name="T9" fmla="*/ 68089736 h 35554"/>
              <a:gd name="T10" fmla="*/ 60048974 w 61218"/>
              <a:gd name="T11" fmla="*/ 68300345 h 35554"/>
              <a:gd name="T12" fmla="*/ 2548063 w 61218"/>
              <a:gd name="T13" fmla="*/ 134949204 h 35554"/>
              <a:gd name="T14" fmla="*/ 64628260 w 61218"/>
              <a:gd name="T15" fmla="*/ 193206351 h 35554"/>
              <a:gd name="T16" fmla="*/ 68963546 w 61218"/>
              <a:gd name="T17" fmla="*/ 193058857 h 35554"/>
              <a:gd name="T18" fmla="*/ 78303642 w 61218"/>
              <a:gd name="T19" fmla="*/ 191561855 h 35554"/>
              <a:gd name="T20" fmla="*/ 153396289 w 61218"/>
              <a:gd name="T21" fmla="*/ 249882118 h 35554"/>
              <a:gd name="T22" fmla="*/ 159141472 w 61218"/>
              <a:gd name="T23" fmla="*/ 249671145 h 35554"/>
              <a:gd name="T24" fmla="*/ 223225122 w 61218"/>
              <a:gd name="T25" fmla="*/ 206946560 h 35554"/>
              <a:gd name="T26" fmla="*/ 276083945 w 61218"/>
              <a:gd name="T27" fmla="*/ 241265508 h 35554"/>
              <a:gd name="T28" fmla="*/ 280090851 w 61218"/>
              <a:gd name="T29" fmla="*/ 241124987 h 35554"/>
              <a:gd name="T30" fmla="*/ 326345740 w 61218"/>
              <a:gd name="T31" fmla="*/ 211641586 h 35554"/>
              <a:gd name="T32" fmla="*/ 360132789 w 61218"/>
              <a:gd name="T33" fmla="*/ 221438930 h 35554"/>
              <a:gd name="T34" fmla="*/ 364963720 w 61218"/>
              <a:gd name="T35" fmla="*/ 221256210 h 35554"/>
              <a:gd name="T36" fmla="*/ 424803038 w 61218"/>
              <a:gd name="T37" fmla="*/ 152041884 h 35554"/>
              <a:gd name="T38" fmla="*/ 365173014 w 61218"/>
              <a:gd name="T39" fmla="*/ 92013627 h 35554"/>
              <a:gd name="T40" fmla="*/ 365389627 w 61218"/>
              <a:gd name="T41" fmla="*/ 83038550 h 35554"/>
              <a:gd name="T42" fmla="*/ 307588470 w 61218"/>
              <a:gd name="T43" fmla="*/ 29075744 h 35554"/>
              <a:gd name="T44" fmla="*/ 303644365 w 61218"/>
              <a:gd name="T45" fmla="*/ 29202339 h 35554"/>
              <a:gd name="T46" fmla="*/ 273934000 w 61218"/>
              <a:gd name="T47" fmla="*/ 40313965 h 35554"/>
              <a:gd name="T48" fmla="*/ 227441704 w 61218"/>
              <a:gd name="T49" fmla="*/ 24493350 h 35554"/>
              <a:gd name="T50" fmla="*/ 221528853 w 61218"/>
              <a:gd name="T51" fmla="*/ 24718268 h 35554"/>
              <a:gd name="T52" fmla="*/ 192670282 w 61218"/>
              <a:gd name="T53" fmla="*/ 32407335 h 35554"/>
              <a:gd name="T54" fmla="*/ 138010744 w 61218"/>
              <a:gd name="T55" fmla="*/ 6972 h 355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nvGrpSpPr>
          <p:cNvPr id="19462" name="Google Shape;446;p40">
            <a:extLst>
              <a:ext uri="{FF2B5EF4-FFF2-40B4-BE49-F238E27FC236}">
                <a16:creationId xmlns:a16="http://schemas.microsoft.com/office/drawing/2014/main" id="{AAEF411D-8BF5-4AA9-B4CC-F1B2A9E926E6}"/>
              </a:ext>
            </a:extLst>
          </p:cNvPr>
          <p:cNvGrpSpPr>
            <a:grpSpLocks/>
          </p:cNvGrpSpPr>
          <p:nvPr/>
        </p:nvGrpSpPr>
        <p:grpSpPr bwMode="auto">
          <a:xfrm>
            <a:off x="1522413" y="4364038"/>
            <a:ext cx="9144001" cy="1636712"/>
            <a:chOff x="6554550" y="3707188"/>
            <a:chExt cx="7127831" cy="1637222"/>
          </a:xfrm>
        </p:grpSpPr>
        <p:sp>
          <p:nvSpPr>
            <p:cNvPr id="19627" name="Google Shape;447;p40">
              <a:extLst>
                <a:ext uri="{FF2B5EF4-FFF2-40B4-BE49-F238E27FC236}">
                  <a16:creationId xmlns:a16="http://schemas.microsoft.com/office/drawing/2014/main" id="{00B9D8F6-53F3-427E-A5F2-3224CCC9D074}"/>
                </a:ext>
              </a:extLst>
            </p:cNvPr>
            <p:cNvSpPr>
              <a:spLocks/>
            </p:cNvSpPr>
            <p:nvPr/>
          </p:nvSpPr>
          <p:spPr bwMode="auto">
            <a:xfrm>
              <a:off x="6554550" y="3707188"/>
              <a:ext cx="7122500" cy="468875"/>
            </a:xfrm>
            <a:custGeom>
              <a:avLst/>
              <a:gdLst>
                <a:gd name="T0" fmla="*/ 15625 w 284900"/>
                <a:gd name="T1" fmla="*/ 0 h 18755"/>
                <a:gd name="T2" fmla="*/ 15625 w 284900"/>
                <a:gd name="T3" fmla="*/ 293031250 h 18755"/>
                <a:gd name="T4" fmla="*/ 2147483646 w 284900"/>
                <a:gd name="T5" fmla="*/ 293031250 h 18755"/>
                <a:gd name="T6" fmla="*/ 2147483646 w 284900"/>
                <a:gd name="T7" fmla="*/ 0 h 18755"/>
                <a:gd name="T8" fmla="*/ 15625 w 284900"/>
                <a:gd name="T9" fmla="*/ 0 h 187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900" h="18755" extrusionOk="0">
                  <a:moveTo>
                    <a:pt x="1" y="0"/>
                  </a:moveTo>
                  <a:lnTo>
                    <a:pt x="1" y="18754"/>
                  </a:lnTo>
                  <a:lnTo>
                    <a:pt x="284900" y="18754"/>
                  </a:lnTo>
                  <a:lnTo>
                    <a:pt x="284900" y="0"/>
                  </a:lnTo>
                  <a:lnTo>
                    <a:pt x="1" y="0"/>
                  </a:ln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8" name="Google Shape;448;p40">
              <a:extLst>
                <a:ext uri="{FF2B5EF4-FFF2-40B4-BE49-F238E27FC236}">
                  <a16:creationId xmlns:a16="http://schemas.microsoft.com/office/drawing/2014/main" id="{50A4C9F2-5523-4FE0-8E53-8217C4229839}"/>
                </a:ext>
              </a:extLst>
            </p:cNvPr>
            <p:cNvSpPr>
              <a:spLocks/>
            </p:cNvSpPr>
            <p:nvPr/>
          </p:nvSpPr>
          <p:spPr bwMode="auto">
            <a:xfrm>
              <a:off x="6554550" y="4172238"/>
              <a:ext cx="7124025" cy="496225"/>
            </a:xfrm>
            <a:custGeom>
              <a:avLst/>
              <a:gdLst>
                <a:gd name="T0" fmla="*/ 15625 w 284961"/>
                <a:gd name="T1" fmla="*/ 0 h 19849"/>
                <a:gd name="T2" fmla="*/ 15625 w 284961"/>
                <a:gd name="T3" fmla="*/ 310140625 h 19849"/>
                <a:gd name="T4" fmla="*/ 2147483646 w 284961"/>
                <a:gd name="T5" fmla="*/ 257421875 h 19849"/>
                <a:gd name="T6" fmla="*/ 2147483646 w 284961"/>
                <a:gd name="T7" fmla="*/ 0 h 19849"/>
                <a:gd name="T8" fmla="*/ 15625 w 284961"/>
                <a:gd name="T9" fmla="*/ 0 h 198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961" h="19849" extrusionOk="0">
                  <a:moveTo>
                    <a:pt x="1" y="0"/>
                  </a:moveTo>
                  <a:lnTo>
                    <a:pt x="1" y="19849"/>
                  </a:lnTo>
                  <a:lnTo>
                    <a:pt x="284960" y="16475"/>
                  </a:lnTo>
                  <a:lnTo>
                    <a:pt x="284960" y="0"/>
                  </a:lnTo>
                  <a:lnTo>
                    <a:pt x="1" y="0"/>
                  </a:ln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9" name="Google Shape;449;p40">
              <a:extLst>
                <a:ext uri="{FF2B5EF4-FFF2-40B4-BE49-F238E27FC236}">
                  <a16:creationId xmlns:a16="http://schemas.microsoft.com/office/drawing/2014/main" id="{3381718F-A4C6-4A24-B6AB-32E09F9213AA}"/>
                </a:ext>
              </a:extLst>
            </p:cNvPr>
            <p:cNvSpPr>
              <a:spLocks/>
            </p:cNvSpPr>
            <p:nvPr/>
          </p:nvSpPr>
          <p:spPr bwMode="auto">
            <a:xfrm>
              <a:off x="6554556" y="4217140"/>
              <a:ext cx="7124025" cy="635279"/>
            </a:xfrm>
            <a:custGeom>
              <a:avLst/>
              <a:gdLst>
                <a:gd name="T0" fmla="*/ 2147483646 w 284961"/>
                <a:gd name="T1" fmla="*/ 943109 h 6476"/>
                <a:gd name="T2" fmla="*/ 15625 w 284961"/>
                <a:gd name="T3" fmla="*/ 2147483646 h 6476"/>
                <a:gd name="T4" fmla="*/ 15625 w 284961"/>
                <a:gd name="T5" fmla="*/ 2147483646 h 6476"/>
                <a:gd name="T6" fmla="*/ 2147483646 w 284961"/>
                <a:gd name="T7" fmla="*/ 2147483646 h 6476"/>
                <a:gd name="T8" fmla="*/ 2147483646 w 284961"/>
                <a:gd name="T9" fmla="*/ 943109 h 647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4961" h="6476" extrusionOk="0">
                  <a:moveTo>
                    <a:pt x="284960" y="1"/>
                  </a:moveTo>
                  <a:lnTo>
                    <a:pt x="1" y="3375"/>
                  </a:lnTo>
                  <a:lnTo>
                    <a:pt x="1" y="6475"/>
                  </a:lnTo>
                  <a:lnTo>
                    <a:pt x="284960" y="6475"/>
                  </a:lnTo>
                  <a:lnTo>
                    <a:pt x="284960" y="1"/>
                  </a:lnTo>
                  <a:close/>
                </a:path>
              </a:pathLst>
            </a:custGeom>
            <a:solidFill>
              <a:srgbClr val="61D8C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0" name="Google Shape;450;p40">
              <a:extLst>
                <a:ext uri="{FF2B5EF4-FFF2-40B4-BE49-F238E27FC236}">
                  <a16:creationId xmlns:a16="http://schemas.microsoft.com/office/drawing/2014/main" id="{F255BAC4-96AF-4E65-AB1A-629B90376BAF}"/>
                </a:ext>
              </a:extLst>
            </p:cNvPr>
            <p:cNvSpPr>
              <a:spLocks/>
            </p:cNvSpPr>
            <p:nvPr/>
          </p:nvSpPr>
          <p:spPr bwMode="auto">
            <a:xfrm>
              <a:off x="6554556" y="4623505"/>
              <a:ext cx="7127825" cy="588345"/>
            </a:xfrm>
            <a:custGeom>
              <a:avLst/>
              <a:gdLst>
                <a:gd name="T0" fmla="*/ 15625 w 285113"/>
                <a:gd name="T1" fmla="*/ 0 h 18815"/>
                <a:gd name="T2" fmla="*/ 15625 w 285113"/>
                <a:gd name="T3" fmla="*/ 144044524 h 18815"/>
                <a:gd name="T4" fmla="*/ 2147483646 w 285113"/>
                <a:gd name="T5" fmla="*/ 500012355 h 18815"/>
                <a:gd name="T6" fmla="*/ 2147483646 w 285113"/>
                <a:gd name="T7" fmla="*/ 575291246 h 18815"/>
                <a:gd name="T8" fmla="*/ 2147483646 w 285113"/>
                <a:gd name="T9" fmla="*/ 0 h 18815"/>
                <a:gd name="T10" fmla="*/ 15625 w 285113"/>
                <a:gd name="T11" fmla="*/ 0 h 188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lnTo>
                    <a:pt x="1" y="0"/>
                  </a:lnTo>
                  <a:close/>
                </a:path>
              </a:pathLst>
            </a:custGeom>
            <a:solidFill>
              <a:srgbClr val="B3AAD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31" name="Google Shape;451;p40">
              <a:extLst>
                <a:ext uri="{FF2B5EF4-FFF2-40B4-BE49-F238E27FC236}">
                  <a16:creationId xmlns:a16="http://schemas.microsoft.com/office/drawing/2014/main" id="{BF9FCFDE-A3E0-4B8B-A716-803691BEE6AF}"/>
                </a:ext>
              </a:extLst>
            </p:cNvPr>
            <p:cNvSpPr>
              <a:spLocks/>
            </p:cNvSpPr>
            <p:nvPr/>
          </p:nvSpPr>
          <p:spPr bwMode="auto">
            <a:xfrm>
              <a:off x="6554556" y="4761756"/>
              <a:ext cx="7127825" cy="582654"/>
            </a:xfrm>
            <a:custGeom>
              <a:avLst/>
              <a:gdLst>
                <a:gd name="T0" fmla="*/ 15625 w 285113"/>
                <a:gd name="T1" fmla="*/ 0 h 18633"/>
                <a:gd name="T2" fmla="*/ 15625 w 285113"/>
                <a:gd name="T3" fmla="*/ 569726761 h 18633"/>
                <a:gd name="T4" fmla="*/ 2147483646 w 285113"/>
                <a:gd name="T5" fmla="*/ 569726761 h 18633"/>
                <a:gd name="T6" fmla="*/ 2147483646 w 285113"/>
                <a:gd name="T7" fmla="*/ 431246919 h 18633"/>
                <a:gd name="T8" fmla="*/ 2147483646 w 285113"/>
                <a:gd name="T9" fmla="*/ 355968010 h 18633"/>
                <a:gd name="T10" fmla="*/ 15625 w 285113"/>
                <a:gd name="T11" fmla="*/ 0 h 186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grpSp>
        <p:nvGrpSpPr>
          <p:cNvPr id="19463" name="Google Shape;452;p40">
            <a:extLst>
              <a:ext uri="{FF2B5EF4-FFF2-40B4-BE49-F238E27FC236}">
                <a16:creationId xmlns:a16="http://schemas.microsoft.com/office/drawing/2014/main" id="{1DD4E1A9-03F0-467B-9680-FD3F95CA2EEB}"/>
              </a:ext>
            </a:extLst>
          </p:cNvPr>
          <p:cNvGrpSpPr>
            <a:grpSpLocks/>
          </p:cNvGrpSpPr>
          <p:nvPr/>
        </p:nvGrpSpPr>
        <p:grpSpPr bwMode="auto">
          <a:xfrm>
            <a:off x="4295775" y="3759201"/>
            <a:ext cx="3519488" cy="1801813"/>
            <a:chOff x="1313950" y="2027925"/>
            <a:chExt cx="6516100" cy="3115575"/>
          </a:xfrm>
        </p:grpSpPr>
        <p:sp>
          <p:nvSpPr>
            <p:cNvPr id="19591" name="Google Shape;453;p40">
              <a:extLst>
                <a:ext uri="{FF2B5EF4-FFF2-40B4-BE49-F238E27FC236}">
                  <a16:creationId xmlns:a16="http://schemas.microsoft.com/office/drawing/2014/main" id="{234621EF-2518-41B0-A23C-76FD320E20CD}"/>
                </a:ext>
              </a:extLst>
            </p:cNvPr>
            <p:cNvSpPr>
              <a:spLocks/>
            </p:cNvSpPr>
            <p:nvPr/>
          </p:nvSpPr>
          <p:spPr bwMode="auto">
            <a:xfrm>
              <a:off x="6738075" y="4060625"/>
              <a:ext cx="1039550" cy="1050950"/>
            </a:xfrm>
            <a:custGeom>
              <a:avLst/>
              <a:gdLst>
                <a:gd name="T0" fmla="*/ 649718750 w 41582"/>
                <a:gd name="T1" fmla="*/ 15625 h 42038"/>
                <a:gd name="T2" fmla="*/ 0 w 41582"/>
                <a:gd name="T3" fmla="*/ 36109375 h 42038"/>
                <a:gd name="T4" fmla="*/ 48921875 w 41582"/>
                <a:gd name="T5" fmla="*/ 656843750 h 42038"/>
                <a:gd name="T6" fmla="*/ 616937500 w 41582"/>
                <a:gd name="T7" fmla="*/ 639750000 h 42038"/>
                <a:gd name="T8" fmla="*/ 649718750 w 41582"/>
                <a:gd name="T9" fmla="*/ 15625 h 420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582" h="42038" extrusionOk="0">
                  <a:moveTo>
                    <a:pt x="41582" y="1"/>
                  </a:moveTo>
                  <a:lnTo>
                    <a:pt x="0" y="2311"/>
                  </a:lnTo>
                  <a:lnTo>
                    <a:pt x="3131" y="42038"/>
                  </a:lnTo>
                  <a:lnTo>
                    <a:pt x="39484" y="40944"/>
                  </a:lnTo>
                  <a:lnTo>
                    <a:pt x="41582" y="1"/>
                  </a:lnTo>
                  <a:close/>
                </a:path>
              </a:pathLst>
            </a:custGeom>
            <a:solidFill>
              <a:srgbClr val="FFCC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2" name="Google Shape;454;p40">
              <a:extLst>
                <a:ext uri="{FF2B5EF4-FFF2-40B4-BE49-F238E27FC236}">
                  <a16:creationId xmlns:a16="http://schemas.microsoft.com/office/drawing/2014/main" id="{411C569A-A97B-41DF-B116-849DFD2BCBD0}"/>
                </a:ext>
              </a:extLst>
            </p:cNvPr>
            <p:cNvSpPr>
              <a:spLocks/>
            </p:cNvSpPr>
            <p:nvPr/>
          </p:nvSpPr>
          <p:spPr bwMode="auto">
            <a:xfrm>
              <a:off x="6437150" y="3809875"/>
              <a:ext cx="1351125" cy="1313100"/>
            </a:xfrm>
            <a:custGeom>
              <a:avLst/>
              <a:gdLst>
                <a:gd name="T0" fmla="*/ 23750000 w 54045"/>
                <a:gd name="T1" fmla="*/ 0 h 52524"/>
                <a:gd name="T2" fmla="*/ 15625 w 54045"/>
                <a:gd name="T3" fmla="*/ 820687500 h 52524"/>
                <a:gd name="T4" fmla="*/ 237000000 w 54045"/>
                <a:gd name="T5" fmla="*/ 813562500 h 52524"/>
                <a:gd name="T6" fmla="*/ 188078125 w 54045"/>
                <a:gd name="T7" fmla="*/ 192828125 h 52524"/>
                <a:gd name="T8" fmla="*/ 837796875 w 54045"/>
                <a:gd name="T9" fmla="*/ 156734375 h 52524"/>
                <a:gd name="T10" fmla="*/ 844437500 w 54045"/>
                <a:gd name="T11" fmla="*/ 26593750 h 52524"/>
                <a:gd name="T12" fmla="*/ 23750000 w 54045"/>
                <a:gd name="T13" fmla="*/ 0 h 525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3" name="Google Shape;455;p40">
              <a:extLst>
                <a:ext uri="{FF2B5EF4-FFF2-40B4-BE49-F238E27FC236}">
                  <a16:creationId xmlns:a16="http://schemas.microsoft.com/office/drawing/2014/main" id="{8D588B98-B251-41DA-A900-1ED35E00F9D0}"/>
                </a:ext>
              </a:extLst>
            </p:cNvPr>
            <p:cNvSpPr>
              <a:spLocks/>
            </p:cNvSpPr>
            <p:nvPr/>
          </p:nvSpPr>
          <p:spPr bwMode="auto">
            <a:xfrm>
              <a:off x="6475150" y="3328100"/>
              <a:ext cx="1354900" cy="525100"/>
            </a:xfrm>
            <a:custGeom>
              <a:avLst/>
              <a:gdLst>
                <a:gd name="T0" fmla="*/ 8562500 w 54196"/>
                <a:gd name="T1" fmla="*/ 0 h 21004"/>
                <a:gd name="T2" fmla="*/ 0 w 54196"/>
                <a:gd name="T3" fmla="*/ 301109375 h 21004"/>
                <a:gd name="T4" fmla="*/ 846812500 w 54196"/>
                <a:gd name="T5" fmla="*/ 328187500 h 21004"/>
                <a:gd name="T6" fmla="*/ 846812500 w 54196"/>
                <a:gd name="T7" fmla="*/ 328187500 h 21004"/>
                <a:gd name="T8" fmla="*/ 745656250 w 54196"/>
                <a:gd name="T9" fmla="*/ 80265625 h 21004"/>
                <a:gd name="T10" fmla="*/ 8562500 w 54196"/>
                <a:gd name="T11" fmla="*/ 0 h 210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196" h="21004" extrusionOk="0">
                  <a:moveTo>
                    <a:pt x="548" y="0"/>
                  </a:moveTo>
                  <a:lnTo>
                    <a:pt x="0" y="19271"/>
                  </a:lnTo>
                  <a:lnTo>
                    <a:pt x="54196" y="21004"/>
                  </a:lnTo>
                  <a:lnTo>
                    <a:pt x="47722" y="5137"/>
                  </a:lnTo>
                  <a:lnTo>
                    <a:pt x="548" y="0"/>
                  </a:lnTo>
                  <a:close/>
                </a:path>
              </a:pathLst>
            </a:custGeom>
            <a:solidFill>
              <a:srgbClr val="F798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4" name="Google Shape;456;p40">
              <a:extLst>
                <a:ext uri="{FF2B5EF4-FFF2-40B4-BE49-F238E27FC236}">
                  <a16:creationId xmlns:a16="http://schemas.microsoft.com/office/drawing/2014/main" id="{391A7E29-4F73-443F-929B-F1E357F6E7D0}"/>
                </a:ext>
              </a:extLst>
            </p:cNvPr>
            <p:cNvSpPr>
              <a:spLocks/>
            </p:cNvSpPr>
            <p:nvPr/>
          </p:nvSpPr>
          <p:spPr bwMode="auto">
            <a:xfrm>
              <a:off x="6468300" y="3809875"/>
              <a:ext cx="1361750" cy="100325"/>
            </a:xfrm>
            <a:custGeom>
              <a:avLst/>
              <a:gdLst>
                <a:gd name="T0" fmla="*/ 4281250 w 54470"/>
                <a:gd name="T1" fmla="*/ 0 h 4013"/>
                <a:gd name="T2" fmla="*/ 15625 w 54470"/>
                <a:gd name="T3" fmla="*/ 53671875 h 4013"/>
                <a:gd name="T4" fmla="*/ 837796875 w 54470"/>
                <a:gd name="T5" fmla="*/ 62687500 h 4013"/>
                <a:gd name="T6" fmla="*/ 851093750 w 54470"/>
                <a:gd name="T7" fmla="*/ 27078125 h 4013"/>
                <a:gd name="T8" fmla="*/ 4281250 w 54470"/>
                <a:gd name="T9" fmla="*/ 0 h 401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70" h="4013" extrusionOk="0">
                  <a:moveTo>
                    <a:pt x="274" y="0"/>
                  </a:moveTo>
                  <a:lnTo>
                    <a:pt x="1" y="3435"/>
                  </a:lnTo>
                  <a:lnTo>
                    <a:pt x="53619" y="4012"/>
                  </a:lnTo>
                  <a:lnTo>
                    <a:pt x="54470" y="1733"/>
                  </a:lnTo>
                  <a:lnTo>
                    <a:pt x="274" y="0"/>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5" name="Google Shape;457;p40">
              <a:extLst>
                <a:ext uri="{FF2B5EF4-FFF2-40B4-BE49-F238E27FC236}">
                  <a16:creationId xmlns:a16="http://schemas.microsoft.com/office/drawing/2014/main" id="{5138458A-C4EC-4D3E-847B-14EBAA7939F5}"/>
                </a:ext>
              </a:extLst>
            </p:cNvPr>
            <p:cNvSpPr>
              <a:spLocks/>
            </p:cNvSpPr>
            <p:nvPr/>
          </p:nvSpPr>
          <p:spPr bwMode="auto">
            <a:xfrm>
              <a:off x="2639200" y="2169275"/>
              <a:ext cx="3892200" cy="955950"/>
            </a:xfrm>
            <a:custGeom>
              <a:avLst/>
              <a:gdLst>
                <a:gd name="T0" fmla="*/ 1188296875 w 155688"/>
                <a:gd name="T1" fmla="*/ 0 h 38238"/>
                <a:gd name="T2" fmla="*/ 15625 w 155688"/>
                <a:gd name="T3" fmla="*/ 394671875 h 38238"/>
                <a:gd name="T4" fmla="*/ 4765625 w 155688"/>
                <a:gd name="T5" fmla="*/ 559468750 h 38238"/>
                <a:gd name="T6" fmla="*/ 2147483646 w 155688"/>
                <a:gd name="T7" fmla="*/ 597468750 h 38238"/>
                <a:gd name="T8" fmla="*/ 2147483646 w 155688"/>
                <a:gd name="T9" fmla="*/ 394671875 h 38238"/>
                <a:gd name="T10" fmla="*/ 1188296875 w 155688"/>
                <a:gd name="T11" fmla="*/ 0 h 382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6" name="Google Shape;458;p40">
              <a:extLst>
                <a:ext uri="{FF2B5EF4-FFF2-40B4-BE49-F238E27FC236}">
                  <a16:creationId xmlns:a16="http://schemas.microsoft.com/office/drawing/2014/main" id="{5D45A314-0909-4F81-B732-BB4073AD9DC3}"/>
                </a:ext>
              </a:extLst>
            </p:cNvPr>
            <p:cNvSpPr>
              <a:spLocks/>
            </p:cNvSpPr>
            <p:nvPr/>
          </p:nvSpPr>
          <p:spPr bwMode="auto">
            <a:xfrm>
              <a:off x="2812475" y="2277925"/>
              <a:ext cx="3559350" cy="705975"/>
            </a:xfrm>
            <a:custGeom>
              <a:avLst/>
              <a:gdLst>
                <a:gd name="T0" fmla="*/ 1086171875 w 142374"/>
                <a:gd name="T1" fmla="*/ 15625 h 28239"/>
                <a:gd name="T2" fmla="*/ 19953125 w 142374"/>
                <a:gd name="T3" fmla="*/ 323906250 h 28239"/>
                <a:gd name="T4" fmla="*/ 0 w 142374"/>
                <a:gd name="T5" fmla="*/ 402750000 h 28239"/>
                <a:gd name="T6" fmla="*/ 2147483646 w 142374"/>
                <a:gd name="T7" fmla="*/ 441218750 h 28239"/>
                <a:gd name="T8" fmla="*/ 2147483646 w 142374"/>
                <a:gd name="T9" fmla="*/ 354312500 h 28239"/>
                <a:gd name="T10" fmla="*/ 1086171875 w 142374"/>
                <a:gd name="T11" fmla="*/ 15625 h 2823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7" name="Google Shape;459;p40">
              <a:extLst>
                <a:ext uri="{FF2B5EF4-FFF2-40B4-BE49-F238E27FC236}">
                  <a16:creationId xmlns:a16="http://schemas.microsoft.com/office/drawing/2014/main" id="{DAFE378D-EAF8-4138-A2A2-A0AB1A3800D8}"/>
                </a:ext>
              </a:extLst>
            </p:cNvPr>
            <p:cNvSpPr>
              <a:spLocks/>
            </p:cNvSpPr>
            <p:nvPr/>
          </p:nvSpPr>
          <p:spPr bwMode="auto">
            <a:xfrm>
              <a:off x="2646800" y="3064425"/>
              <a:ext cx="3871675" cy="2079075"/>
            </a:xfrm>
            <a:custGeom>
              <a:avLst/>
              <a:gdLst>
                <a:gd name="T0" fmla="*/ 15625 w 154867"/>
                <a:gd name="T1" fmla="*/ 0 h 83163"/>
                <a:gd name="T2" fmla="*/ 37062500 w 154867"/>
                <a:gd name="T3" fmla="*/ 1299406250 h 83163"/>
                <a:gd name="T4" fmla="*/ 496796875 w 154867"/>
                <a:gd name="T5" fmla="*/ 1295609375 h 83163"/>
                <a:gd name="T6" fmla="*/ 292578125 w 154867"/>
                <a:gd name="T7" fmla="*/ 397046875 h 83163"/>
                <a:gd name="T8" fmla="*/ 2147483646 w 154867"/>
                <a:gd name="T9" fmla="*/ 320109375 h 83163"/>
                <a:gd name="T10" fmla="*/ 2147483646 w 154867"/>
                <a:gd name="T11" fmla="*/ 38000000 h 83163"/>
                <a:gd name="T12" fmla="*/ 15625 w 154867"/>
                <a:gd name="T13" fmla="*/ 0 h 831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8" name="Google Shape;460;p40">
              <a:extLst>
                <a:ext uri="{FF2B5EF4-FFF2-40B4-BE49-F238E27FC236}">
                  <a16:creationId xmlns:a16="http://schemas.microsoft.com/office/drawing/2014/main" id="{4775A26D-294A-4B9B-806C-7745DAF8C5CC}"/>
                </a:ext>
              </a:extLst>
            </p:cNvPr>
            <p:cNvSpPr>
              <a:spLocks/>
            </p:cNvSpPr>
            <p:nvPr/>
          </p:nvSpPr>
          <p:spPr bwMode="auto">
            <a:xfrm>
              <a:off x="3114900" y="3576575"/>
              <a:ext cx="3385350" cy="1560850"/>
            </a:xfrm>
            <a:custGeom>
              <a:avLst/>
              <a:gdLst>
                <a:gd name="T0" fmla="*/ 2115843750 w 135414"/>
                <a:gd name="T1" fmla="*/ 15625 h 62434"/>
                <a:gd name="T2" fmla="*/ 15625 w 135414"/>
                <a:gd name="T3" fmla="*/ 76953125 h 62434"/>
                <a:gd name="T4" fmla="*/ 204234375 w 135414"/>
                <a:gd name="T5" fmla="*/ 975515625 h 62434"/>
                <a:gd name="T6" fmla="*/ 2076890625 w 135414"/>
                <a:gd name="T7" fmla="*/ 958421875 h 62434"/>
                <a:gd name="T8" fmla="*/ 2115843750 w 135414"/>
                <a:gd name="T9" fmla="*/ 15625 h 624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9" name="Google Shape;461;p40">
              <a:extLst>
                <a:ext uri="{FF2B5EF4-FFF2-40B4-BE49-F238E27FC236}">
                  <a16:creationId xmlns:a16="http://schemas.microsoft.com/office/drawing/2014/main" id="{ECBD60DC-EF89-4D14-8EFC-F7F22471EDF5}"/>
                </a:ext>
              </a:extLst>
            </p:cNvPr>
            <p:cNvSpPr>
              <a:spLocks/>
            </p:cNvSpPr>
            <p:nvPr/>
          </p:nvSpPr>
          <p:spPr bwMode="auto">
            <a:xfrm>
              <a:off x="3618700" y="3787075"/>
              <a:ext cx="1823775" cy="1345775"/>
            </a:xfrm>
            <a:custGeom>
              <a:avLst/>
              <a:gdLst>
                <a:gd name="T0" fmla="*/ 1139859375 w 72951"/>
                <a:gd name="T1" fmla="*/ 0 h 53831"/>
                <a:gd name="T2" fmla="*/ 15625 w 72951"/>
                <a:gd name="T3" fmla="*/ 16625000 h 53831"/>
                <a:gd name="T4" fmla="*/ 78859375 w 72951"/>
                <a:gd name="T5" fmla="*/ 830656250 h 53831"/>
                <a:gd name="T6" fmla="*/ 135375000 w 72951"/>
                <a:gd name="T7" fmla="*/ 830656250 h 53831"/>
                <a:gd name="T8" fmla="*/ 1036312500 w 72951"/>
                <a:gd name="T9" fmla="*/ 841109375 h 53831"/>
                <a:gd name="T10" fmla="*/ 1095218750 w 72951"/>
                <a:gd name="T11" fmla="*/ 841109375 h 53831"/>
                <a:gd name="T12" fmla="*/ 1139859375 w 72951"/>
                <a:gd name="T13" fmla="*/ 0 h 538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0" name="Google Shape;462;p40">
              <a:extLst>
                <a:ext uri="{FF2B5EF4-FFF2-40B4-BE49-F238E27FC236}">
                  <a16:creationId xmlns:a16="http://schemas.microsoft.com/office/drawing/2014/main" id="{7F1DE79A-BE92-4445-94B1-73F9EAAD4A2A}"/>
                </a:ext>
              </a:extLst>
            </p:cNvPr>
            <p:cNvSpPr>
              <a:spLocks/>
            </p:cNvSpPr>
            <p:nvPr/>
          </p:nvSpPr>
          <p:spPr bwMode="auto">
            <a:xfrm>
              <a:off x="3756250" y="3931450"/>
              <a:ext cx="1567675" cy="807025"/>
            </a:xfrm>
            <a:custGeom>
              <a:avLst/>
              <a:gdLst>
                <a:gd name="T0" fmla="*/ 979796875 w 62707"/>
                <a:gd name="T1" fmla="*/ 0 h 32281"/>
                <a:gd name="T2" fmla="*/ 15625 w 62707"/>
                <a:gd name="T3" fmla="*/ 79328125 h 32281"/>
                <a:gd name="T4" fmla="*/ 49406250 w 62707"/>
                <a:gd name="T5" fmla="*/ 504390625 h 32281"/>
                <a:gd name="T6" fmla="*/ 952250000 w 62707"/>
                <a:gd name="T7" fmla="*/ 360484375 h 32281"/>
                <a:gd name="T8" fmla="*/ 979796875 w 62707"/>
                <a:gd name="T9" fmla="*/ 0 h 322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707" h="32281" extrusionOk="0">
                  <a:moveTo>
                    <a:pt x="62707" y="0"/>
                  </a:moveTo>
                  <a:lnTo>
                    <a:pt x="1" y="5077"/>
                  </a:lnTo>
                  <a:lnTo>
                    <a:pt x="3162" y="32281"/>
                  </a:lnTo>
                  <a:lnTo>
                    <a:pt x="60944" y="23071"/>
                  </a:lnTo>
                  <a:lnTo>
                    <a:pt x="62707" y="0"/>
                  </a:lnTo>
                  <a:close/>
                </a:path>
              </a:pathLst>
            </a:custGeom>
            <a:solidFill>
              <a:srgbClr val="F9A24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1" name="Google Shape;463;p40">
              <a:extLst>
                <a:ext uri="{FF2B5EF4-FFF2-40B4-BE49-F238E27FC236}">
                  <a16:creationId xmlns:a16="http://schemas.microsoft.com/office/drawing/2014/main" id="{1BAF5D29-6E01-4804-B232-3ABFE41862C3}"/>
                </a:ext>
              </a:extLst>
            </p:cNvPr>
            <p:cNvSpPr>
              <a:spLocks/>
            </p:cNvSpPr>
            <p:nvPr/>
          </p:nvSpPr>
          <p:spPr bwMode="auto">
            <a:xfrm>
              <a:off x="1355750" y="3830375"/>
              <a:ext cx="1325275" cy="1286525"/>
            </a:xfrm>
            <a:custGeom>
              <a:avLst/>
              <a:gdLst>
                <a:gd name="T0" fmla="*/ 820687500 w 53011"/>
                <a:gd name="T1" fmla="*/ 15625 h 51461"/>
                <a:gd name="T2" fmla="*/ 15625 w 53011"/>
                <a:gd name="T3" fmla="*/ 26609375 h 51461"/>
                <a:gd name="T4" fmla="*/ 39421875 w 53011"/>
                <a:gd name="T5" fmla="*/ 796953125 h 51461"/>
                <a:gd name="T6" fmla="*/ 289718750 w 53011"/>
                <a:gd name="T7" fmla="*/ 804078125 h 51461"/>
                <a:gd name="T8" fmla="*/ 177156250 w 53011"/>
                <a:gd name="T9" fmla="*/ 222750000 h 51461"/>
                <a:gd name="T10" fmla="*/ 177156250 w 53011"/>
                <a:gd name="T11" fmla="*/ 222750000 h 51461"/>
                <a:gd name="T12" fmla="*/ 828296875 w 53011"/>
                <a:gd name="T13" fmla="*/ 266453125 h 51461"/>
                <a:gd name="T14" fmla="*/ 820687500 w 53011"/>
                <a:gd name="T15" fmla="*/ 15625 h 5146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3011" h="51461" extrusionOk="0">
                  <a:moveTo>
                    <a:pt x="52524" y="1"/>
                  </a:moveTo>
                  <a:lnTo>
                    <a:pt x="1" y="1703"/>
                  </a:lnTo>
                  <a:lnTo>
                    <a:pt x="2523" y="51005"/>
                  </a:lnTo>
                  <a:lnTo>
                    <a:pt x="18542" y="51461"/>
                  </a:lnTo>
                  <a:lnTo>
                    <a:pt x="11338" y="14256"/>
                  </a:lnTo>
                  <a:lnTo>
                    <a:pt x="53011" y="17053"/>
                  </a:lnTo>
                  <a:lnTo>
                    <a:pt x="52524"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2" name="Google Shape;464;p40">
              <a:extLst>
                <a:ext uri="{FF2B5EF4-FFF2-40B4-BE49-F238E27FC236}">
                  <a16:creationId xmlns:a16="http://schemas.microsoft.com/office/drawing/2014/main" id="{5CE1DAF5-DB81-4A5D-AB27-27C7DFE3DD15}"/>
                </a:ext>
              </a:extLst>
            </p:cNvPr>
            <p:cNvSpPr>
              <a:spLocks/>
            </p:cNvSpPr>
            <p:nvPr/>
          </p:nvSpPr>
          <p:spPr bwMode="auto">
            <a:xfrm>
              <a:off x="1639200" y="4186775"/>
              <a:ext cx="1066900" cy="956725"/>
            </a:xfrm>
            <a:custGeom>
              <a:avLst/>
              <a:gdLst>
                <a:gd name="T0" fmla="*/ 0 w 42676"/>
                <a:gd name="T1" fmla="*/ 0 h 38269"/>
                <a:gd name="T2" fmla="*/ 112562500 w 42676"/>
                <a:gd name="T3" fmla="*/ 581328125 h 38269"/>
                <a:gd name="T4" fmla="*/ 666812500 w 42676"/>
                <a:gd name="T5" fmla="*/ 597937500 h 38269"/>
                <a:gd name="T6" fmla="*/ 666812500 w 42676"/>
                <a:gd name="T7" fmla="*/ 597937500 h 38269"/>
                <a:gd name="T8" fmla="*/ 651140625 w 42676"/>
                <a:gd name="T9" fmla="*/ 43703125 h 38269"/>
                <a:gd name="T10" fmla="*/ 0 w 42676"/>
                <a:gd name="T11" fmla="*/ 0 h 38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676" h="38269" extrusionOk="0">
                  <a:moveTo>
                    <a:pt x="0" y="0"/>
                  </a:moveTo>
                  <a:lnTo>
                    <a:pt x="7204" y="37205"/>
                  </a:lnTo>
                  <a:lnTo>
                    <a:pt x="42676" y="38268"/>
                  </a:lnTo>
                  <a:lnTo>
                    <a:pt x="41673" y="2797"/>
                  </a:lnTo>
                  <a:lnTo>
                    <a:pt x="0" y="0"/>
                  </a:lnTo>
                  <a:close/>
                </a:path>
              </a:pathLst>
            </a:custGeom>
            <a:solidFill>
              <a:srgbClr val="FFCC7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3" name="Google Shape;465;p40">
              <a:extLst>
                <a:ext uri="{FF2B5EF4-FFF2-40B4-BE49-F238E27FC236}">
                  <a16:creationId xmlns:a16="http://schemas.microsoft.com/office/drawing/2014/main" id="{8B0ED5EE-CD67-4841-82CF-9F66E1F0B59D}"/>
                </a:ext>
              </a:extLst>
            </p:cNvPr>
            <p:cNvSpPr>
              <a:spLocks/>
            </p:cNvSpPr>
            <p:nvPr/>
          </p:nvSpPr>
          <p:spPr bwMode="auto">
            <a:xfrm>
              <a:off x="1313950" y="3349375"/>
              <a:ext cx="1354925" cy="525100"/>
            </a:xfrm>
            <a:custGeom>
              <a:avLst/>
              <a:gdLst>
                <a:gd name="T0" fmla="*/ 838265625 w 54197"/>
                <a:gd name="T1" fmla="*/ 0 h 21004"/>
                <a:gd name="T2" fmla="*/ 101171875 w 54197"/>
                <a:gd name="T3" fmla="*/ 80265625 h 21004"/>
                <a:gd name="T4" fmla="*/ 15625 w 54197"/>
                <a:gd name="T5" fmla="*/ 328187500 h 21004"/>
                <a:gd name="T6" fmla="*/ 846812500 w 54197"/>
                <a:gd name="T7" fmla="*/ 300640625 h 21004"/>
                <a:gd name="T8" fmla="*/ 838265625 w 54197"/>
                <a:gd name="T9" fmla="*/ 0 h 210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197" h="21004" extrusionOk="0">
                  <a:moveTo>
                    <a:pt x="53649" y="0"/>
                  </a:moveTo>
                  <a:lnTo>
                    <a:pt x="6475" y="5137"/>
                  </a:lnTo>
                  <a:lnTo>
                    <a:pt x="1" y="21004"/>
                  </a:lnTo>
                  <a:lnTo>
                    <a:pt x="54196" y="19241"/>
                  </a:lnTo>
                  <a:lnTo>
                    <a:pt x="53649" y="0"/>
                  </a:lnTo>
                  <a:close/>
                </a:path>
              </a:pathLst>
            </a:custGeom>
            <a:solidFill>
              <a:srgbClr val="F798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4" name="Google Shape;466;p40">
              <a:extLst>
                <a:ext uri="{FF2B5EF4-FFF2-40B4-BE49-F238E27FC236}">
                  <a16:creationId xmlns:a16="http://schemas.microsoft.com/office/drawing/2014/main" id="{2F92CDC1-9350-4C11-8EDB-E11AB1EAF9B8}"/>
                </a:ext>
              </a:extLst>
            </p:cNvPr>
            <p:cNvSpPr>
              <a:spLocks/>
            </p:cNvSpPr>
            <p:nvPr/>
          </p:nvSpPr>
          <p:spPr bwMode="auto">
            <a:xfrm>
              <a:off x="2579175" y="2983875"/>
              <a:ext cx="3990975" cy="243950"/>
            </a:xfrm>
            <a:custGeom>
              <a:avLst/>
              <a:gdLst>
                <a:gd name="T0" fmla="*/ 15625 w 159639"/>
                <a:gd name="T1" fmla="*/ 0 h 9758"/>
                <a:gd name="T2" fmla="*/ 12828125 w 159639"/>
                <a:gd name="T3" fmla="*/ 152453125 h 9758"/>
                <a:gd name="T4" fmla="*/ 2147483646 w 159639"/>
                <a:gd name="T5" fmla="*/ 152453125 h 9758"/>
                <a:gd name="T6" fmla="*/ 2147483646 w 159639"/>
                <a:gd name="T7" fmla="*/ 22328125 h 9758"/>
                <a:gd name="T8" fmla="*/ 15625 w 159639"/>
                <a:gd name="T9" fmla="*/ 0 h 975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9639" h="9758" extrusionOk="0">
                  <a:moveTo>
                    <a:pt x="1" y="0"/>
                  </a:moveTo>
                  <a:lnTo>
                    <a:pt x="821" y="9757"/>
                  </a:lnTo>
                  <a:lnTo>
                    <a:pt x="159639" y="9757"/>
                  </a:lnTo>
                  <a:lnTo>
                    <a:pt x="159639" y="1429"/>
                  </a:lnTo>
                  <a:lnTo>
                    <a:pt x="1" y="0"/>
                  </a:lnTo>
                  <a:close/>
                </a:path>
              </a:pathLst>
            </a:custGeom>
            <a:solidFill>
              <a:srgbClr val="F798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5" name="Google Shape;467;p40">
              <a:extLst>
                <a:ext uri="{FF2B5EF4-FFF2-40B4-BE49-F238E27FC236}">
                  <a16:creationId xmlns:a16="http://schemas.microsoft.com/office/drawing/2014/main" id="{2101AF47-A39E-45DC-A78A-33FEBEB36828}"/>
                </a:ext>
              </a:extLst>
            </p:cNvPr>
            <p:cNvSpPr>
              <a:spLocks/>
            </p:cNvSpPr>
            <p:nvPr/>
          </p:nvSpPr>
          <p:spPr bwMode="auto">
            <a:xfrm>
              <a:off x="2599700" y="3227800"/>
              <a:ext cx="3970450" cy="76000"/>
            </a:xfrm>
            <a:custGeom>
              <a:avLst/>
              <a:gdLst>
                <a:gd name="T0" fmla="*/ 0 w 158818"/>
                <a:gd name="T1" fmla="*/ 0 h 3040"/>
                <a:gd name="T2" fmla="*/ 20906250 w 158818"/>
                <a:gd name="T3" fmla="*/ 47500000 h 3040"/>
                <a:gd name="T4" fmla="*/ 2147483646 w 158818"/>
                <a:gd name="T5" fmla="*/ 47500000 h 3040"/>
                <a:gd name="T6" fmla="*/ 2147483646 w 158818"/>
                <a:gd name="T7" fmla="*/ 0 h 3040"/>
                <a:gd name="T8" fmla="*/ 0 w 158818"/>
                <a:gd name="T9" fmla="*/ 0 h 30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818" h="3040" extrusionOk="0">
                  <a:moveTo>
                    <a:pt x="0" y="0"/>
                  </a:moveTo>
                  <a:lnTo>
                    <a:pt x="1338" y="3040"/>
                  </a:lnTo>
                  <a:lnTo>
                    <a:pt x="157055" y="3040"/>
                  </a:lnTo>
                  <a:lnTo>
                    <a:pt x="158818" y="0"/>
                  </a:lnTo>
                  <a:lnTo>
                    <a:pt x="0" y="0"/>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6" name="Google Shape;468;p40">
              <a:extLst>
                <a:ext uri="{FF2B5EF4-FFF2-40B4-BE49-F238E27FC236}">
                  <a16:creationId xmlns:a16="http://schemas.microsoft.com/office/drawing/2014/main" id="{4A974899-28C7-48E9-B4D5-15136D3B85CC}"/>
                </a:ext>
              </a:extLst>
            </p:cNvPr>
            <p:cNvSpPr>
              <a:spLocks/>
            </p:cNvSpPr>
            <p:nvPr/>
          </p:nvSpPr>
          <p:spPr bwMode="auto">
            <a:xfrm>
              <a:off x="2535875" y="2055275"/>
              <a:ext cx="4089000" cy="860225"/>
            </a:xfrm>
            <a:custGeom>
              <a:avLst/>
              <a:gdLst>
                <a:gd name="T0" fmla="*/ 1277093750 w 163560"/>
                <a:gd name="T1" fmla="*/ 15625 h 34409"/>
                <a:gd name="T2" fmla="*/ 0 w 163560"/>
                <a:gd name="T3" fmla="*/ 419375000 h 34409"/>
                <a:gd name="T4" fmla="*/ 6656250 w 163560"/>
                <a:gd name="T5" fmla="*/ 512937500 h 34409"/>
                <a:gd name="T6" fmla="*/ 1263796875 w 163560"/>
                <a:gd name="T7" fmla="*/ 97843750 h 34409"/>
                <a:gd name="T8" fmla="*/ 2147483646 w 163560"/>
                <a:gd name="T9" fmla="*/ 537640625 h 34409"/>
                <a:gd name="T10" fmla="*/ 2147483646 w 163560"/>
                <a:gd name="T11" fmla="*/ 401328125 h 34409"/>
                <a:gd name="T12" fmla="*/ 1277093750 w 163560"/>
                <a:gd name="T13" fmla="*/ 15625 h 34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7" name="Google Shape;469;p40">
              <a:extLst>
                <a:ext uri="{FF2B5EF4-FFF2-40B4-BE49-F238E27FC236}">
                  <a16:creationId xmlns:a16="http://schemas.microsoft.com/office/drawing/2014/main" id="{2A0E530A-87FD-4CAF-B3BF-632BFF347534}"/>
                </a:ext>
              </a:extLst>
            </p:cNvPr>
            <p:cNvSpPr>
              <a:spLocks/>
            </p:cNvSpPr>
            <p:nvPr/>
          </p:nvSpPr>
          <p:spPr bwMode="auto">
            <a:xfrm>
              <a:off x="2520675" y="2027925"/>
              <a:ext cx="4104200" cy="860225"/>
            </a:xfrm>
            <a:custGeom>
              <a:avLst/>
              <a:gdLst>
                <a:gd name="T0" fmla="*/ 1286593750 w 164168"/>
                <a:gd name="T1" fmla="*/ 15625 h 34409"/>
                <a:gd name="T2" fmla="*/ 0 w 164168"/>
                <a:gd name="T3" fmla="*/ 417468750 h 34409"/>
                <a:gd name="T4" fmla="*/ 16156250 w 164168"/>
                <a:gd name="T5" fmla="*/ 513406250 h 34409"/>
                <a:gd name="T6" fmla="*/ 1273296875 w 164168"/>
                <a:gd name="T7" fmla="*/ 97843750 h 34409"/>
                <a:gd name="T8" fmla="*/ 2147483646 w 164168"/>
                <a:gd name="T9" fmla="*/ 537625000 h 34409"/>
                <a:gd name="T10" fmla="*/ 2147483646 w 164168"/>
                <a:gd name="T11" fmla="*/ 401796875 h 34409"/>
                <a:gd name="T12" fmla="*/ 1286593750 w 164168"/>
                <a:gd name="T13" fmla="*/ 15625 h 3440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8" name="Google Shape;470;p40">
              <a:extLst>
                <a:ext uri="{FF2B5EF4-FFF2-40B4-BE49-F238E27FC236}">
                  <a16:creationId xmlns:a16="http://schemas.microsoft.com/office/drawing/2014/main" id="{C97236BD-EFAA-4CD8-BD76-0D3673CFDFB4}"/>
                </a:ext>
              </a:extLst>
            </p:cNvPr>
            <p:cNvSpPr>
              <a:spLocks/>
            </p:cNvSpPr>
            <p:nvPr/>
          </p:nvSpPr>
          <p:spPr bwMode="auto">
            <a:xfrm>
              <a:off x="5776800" y="3874450"/>
              <a:ext cx="336650" cy="114025"/>
            </a:xfrm>
            <a:custGeom>
              <a:avLst/>
              <a:gdLst>
                <a:gd name="T0" fmla="*/ 15625 w 13466"/>
                <a:gd name="T1" fmla="*/ 15625 h 4561"/>
                <a:gd name="T2" fmla="*/ 15625 w 13466"/>
                <a:gd name="T3" fmla="*/ 71250000 h 4561"/>
                <a:gd name="T4" fmla="*/ 210406250 w 13466"/>
                <a:gd name="T5" fmla="*/ 71250000 h 4561"/>
                <a:gd name="T6" fmla="*/ 210406250 w 13466"/>
                <a:gd name="T7" fmla="*/ 15625 h 4561"/>
                <a:gd name="T8" fmla="*/ 15625 w 13466"/>
                <a:gd name="T9" fmla="*/ 15625 h 4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66" h="4561" extrusionOk="0">
                  <a:moveTo>
                    <a:pt x="1" y="1"/>
                  </a:moveTo>
                  <a:lnTo>
                    <a:pt x="1" y="4560"/>
                  </a:lnTo>
                  <a:lnTo>
                    <a:pt x="13466" y="4560"/>
                  </a:lnTo>
                  <a:lnTo>
                    <a:pt x="13466" y="1"/>
                  </a:lnTo>
                  <a:lnTo>
                    <a:pt x="1"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09" name="Google Shape;471;p40">
              <a:extLst>
                <a:ext uri="{FF2B5EF4-FFF2-40B4-BE49-F238E27FC236}">
                  <a16:creationId xmlns:a16="http://schemas.microsoft.com/office/drawing/2014/main" id="{1DD13579-D7F5-4E26-97FA-B159AB6BC5C2}"/>
                </a:ext>
              </a:extLst>
            </p:cNvPr>
            <p:cNvSpPr>
              <a:spLocks/>
            </p:cNvSpPr>
            <p:nvPr/>
          </p:nvSpPr>
          <p:spPr bwMode="auto">
            <a:xfrm>
              <a:off x="3091350" y="3977050"/>
              <a:ext cx="337425" cy="114000"/>
            </a:xfrm>
            <a:custGeom>
              <a:avLst/>
              <a:gdLst>
                <a:gd name="T0" fmla="*/ 0 w 13497"/>
                <a:gd name="T1" fmla="*/ 0 h 4560"/>
                <a:gd name="T2" fmla="*/ 0 w 13497"/>
                <a:gd name="T3" fmla="*/ 71250000 h 4560"/>
                <a:gd name="T4" fmla="*/ 210875000 w 13497"/>
                <a:gd name="T5" fmla="*/ 71250000 h 4560"/>
                <a:gd name="T6" fmla="*/ 210875000 w 13497"/>
                <a:gd name="T7" fmla="*/ 0 h 4560"/>
                <a:gd name="T8" fmla="*/ 0 w 13497"/>
                <a:gd name="T9" fmla="*/ 0 h 4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97" h="4560" extrusionOk="0">
                  <a:moveTo>
                    <a:pt x="0" y="0"/>
                  </a:moveTo>
                  <a:lnTo>
                    <a:pt x="0" y="4560"/>
                  </a:lnTo>
                  <a:lnTo>
                    <a:pt x="13496" y="4560"/>
                  </a:lnTo>
                  <a:lnTo>
                    <a:pt x="13496" y="0"/>
                  </a:lnTo>
                  <a:lnTo>
                    <a:pt x="0"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0" name="Google Shape;472;p40">
              <a:extLst>
                <a:ext uri="{FF2B5EF4-FFF2-40B4-BE49-F238E27FC236}">
                  <a16:creationId xmlns:a16="http://schemas.microsoft.com/office/drawing/2014/main" id="{BDA99AAA-E82D-4785-B2D6-FE807E272C72}"/>
                </a:ext>
              </a:extLst>
            </p:cNvPr>
            <p:cNvSpPr>
              <a:spLocks/>
            </p:cNvSpPr>
            <p:nvPr/>
          </p:nvSpPr>
          <p:spPr bwMode="auto">
            <a:xfrm>
              <a:off x="6062525" y="4135850"/>
              <a:ext cx="337425" cy="114025"/>
            </a:xfrm>
            <a:custGeom>
              <a:avLst/>
              <a:gdLst>
                <a:gd name="T0" fmla="*/ 15625 w 13497"/>
                <a:gd name="T1" fmla="*/ 15625 h 4561"/>
                <a:gd name="T2" fmla="*/ 15625 w 13497"/>
                <a:gd name="T3" fmla="*/ 71250000 h 4561"/>
                <a:gd name="T4" fmla="*/ 210875000 w 13497"/>
                <a:gd name="T5" fmla="*/ 71250000 h 4561"/>
                <a:gd name="T6" fmla="*/ 210875000 w 13497"/>
                <a:gd name="T7" fmla="*/ 15625 h 4561"/>
                <a:gd name="T8" fmla="*/ 15625 w 13497"/>
                <a:gd name="T9" fmla="*/ 15625 h 4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97" h="4561" extrusionOk="0">
                  <a:moveTo>
                    <a:pt x="1" y="1"/>
                  </a:moveTo>
                  <a:lnTo>
                    <a:pt x="1" y="4560"/>
                  </a:lnTo>
                  <a:lnTo>
                    <a:pt x="13496" y="4560"/>
                  </a:lnTo>
                  <a:lnTo>
                    <a:pt x="13496" y="1"/>
                  </a:lnTo>
                  <a:lnTo>
                    <a:pt x="1"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1" name="Google Shape;473;p40">
              <a:extLst>
                <a:ext uri="{FF2B5EF4-FFF2-40B4-BE49-F238E27FC236}">
                  <a16:creationId xmlns:a16="http://schemas.microsoft.com/office/drawing/2014/main" id="{9CE4CCB2-4854-4DEF-BDBF-6D6BD4E0AB88}"/>
                </a:ext>
              </a:extLst>
            </p:cNvPr>
            <p:cNvSpPr>
              <a:spLocks/>
            </p:cNvSpPr>
            <p:nvPr/>
          </p:nvSpPr>
          <p:spPr bwMode="auto">
            <a:xfrm>
              <a:off x="7330800" y="4139650"/>
              <a:ext cx="337400" cy="114025"/>
            </a:xfrm>
            <a:custGeom>
              <a:avLst/>
              <a:gdLst>
                <a:gd name="T0" fmla="*/ 0 w 13496"/>
                <a:gd name="T1" fmla="*/ 15625 h 4561"/>
                <a:gd name="T2" fmla="*/ 0 w 13496"/>
                <a:gd name="T3" fmla="*/ 71250000 h 4561"/>
                <a:gd name="T4" fmla="*/ 210875000 w 13496"/>
                <a:gd name="T5" fmla="*/ 71250000 h 4561"/>
                <a:gd name="T6" fmla="*/ 210875000 w 13496"/>
                <a:gd name="T7" fmla="*/ 15625 h 4561"/>
                <a:gd name="T8" fmla="*/ 0 w 13496"/>
                <a:gd name="T9" fmla="*/ 15625 h 45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96" h="4561" extrusionOk="0">
                  <a:moveTo>
                    <a:pt x="0" y="1"/>
                  </a:moveTo>
                  <a:lnTo>
                    <a:pt x="0" y="4560"/>
                  </a:lnTo>
                  <a:lnTo>
                    <a:pt x="13496" y="4560"/>
                  </a:lnTo>
                  <a:lnTo>
                    <a:pt x="13496" y="1"/>
                  </a:lnTo>
                  <a:lnTo>
                    <a:pt x="0"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2" name="Google Shape;474;p40">
              <a:extLst>
                <a:ext uri="{FF2B5EF4-FFF2-40B4-BE49-F238E27FC236}">
                  <a16:creationId xmlns:a16="http://schemas.microsoft.com/office/drawing/2014/main" id="{21D9F253-827B-4C40-9238-7C0C5588D97E}"/>
                </a:ext>
              </a:extLst>
            </p:cNvPr>
            <p:cNvSpPr>
              <a:spLocks/>
            </p:cNvSpPr>
            <p:nvPr/>
          </p:nvSpPr>
          <p:spPr bwMode="auto">
            <a:xfrm>
              <a:off x="5656750" y="4588750"/>
              <a:ext cx="336650" cy="114000"/>
            </a:xfrm>
            <a:custGeom>
              <a:avLst/>
              <a:gdLst>
                <a:gd name="T0" fmla="*/ 0 w 13466"/>
                <a:gd name="T1" fmla="*/ 15625 h 4560"/>
                <a:gd name="T2" fmla="*/ 0 w 13466"/>
                <a:gd name="T3" fmla="*/ 71250000 h 4560"/>
                <a:gd name="T4" fmla="*/ 210406250 w 13466"/>
                <a:gd name="T5" fmla="*/ 71250000 h 4560"/>
                <a:gd name="T6" fmla="*/ 210406250 w 13466"/>
                <a:gd name="T7" fmla="*/ 15625 h 4560"/>
                <a:gd name="T8" fmla="*/ 0 w 13466"/>
                <a:gd name="T9" fmla="*/ 15625 h 4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66" h="4560" extrusionOk="0">
                  <a:moveTo>
                    <a:pt x="0" y="1"/>
                  </a:moveTo>
                  <a:lnTo>
                    <a:pt x="0" y="4560"/>
                  </a:lnTo>
                  <a:lnTo>
                    <a:pt x="13466" y="4560"/>
                  </a:lnTo>
                  <a:lnTo>
                    <a:pt x="13466" y="1"/>
                  </a:lnTo>
                  <a:lnTo>
                    <a:pt x="0"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3" name="Google Shape;475;p40">
              <a:extLst>
                <a:ext uri="{FF2B5EF4-FFF2-40B4-BE49-F238E27FC236}">
                  <a16:creationId xmlns:a16="http://schemas.microsoft.com/office/drawing/2014/main" id="{4CD36A82-BCD8-4272-9875-F0AB605D82F5}"/>
                </a:ext>
              </a:extLst>
            </p:cNvPr>
            <p:cNvSpPr>
              <a:spLocks/>
            </p:cNvSpPr>
            <p:nvPr/>
          </p:nvSpPr>
          <p:spPr bwMode="auto">
            <a:xfrm>
              <a:off x="2114875" y="4312925"/>
              <a:ext cx="337425" cy="114000"/>
            </a:xfrm>
            <a:custGeom>
              <a:avLst/>
              <a:gdLst>
                <a:gd name="T0" fmla="*/ 15625 w 13497"/>
                <a:gd name="T1" fmla="*/ 0 h 4560"/>
                <a:gd name="T2" fmla="*/ 15625 w 13497"/>
                <a:gd name="T3" fmla="*/ 71234375 h 4560"/>
                <a:gd name="T4" fmla="*/ 210890625 w 13497"/>
                <a:gd name="T5" fmla="*/ 71234375 h 4560"/>
                <a:gd name="T6" fmla="*/ 210890625 w 13497"/>
                <a:gd name="T7" fmla="*/ 0 h 4560"/>
                <a:gd name="T8" fmla="*/ 15625 w 13497"/>
                <a:gd name="T9" fmla="*/ 0 h 4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97" h="4560" extrusionOk="0">
                  <a:moveTo>
                    <a:pt x="1" y="0"/>
                  </a:moveTo>
                  <a:lnTo>
                    <a:pt x="1" y="4559"/>
                  </a:lnTo>
                  <a:lnTo>
                    <a:pt x="13497" y="4559"/>
                  </a:lnTo>
                  <a:lnTo>
                    <a:pt x="13497" y="0"/>
                  </a:lnTo>
                  <a:lnTo>
                    <a:pt x="1"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4" name="Google Shape;476;p40">
              <a:extLst>
                <a:ext uri="{FF2B5EF4-FFF2-40B4-BE49-F238E27FC236}">
                  <a16:creationId xmlns:a16="http://schemas.microsoft.com/office/drawing/2014/main" id="{11D33F4C-B9BB-438B-B983-3EA8C976A466}"/>
                </a:ext>
              </a:extLst>
            </p:cNvPr>
            <p:cNvSpPr>
              <a:spLocks/>
            </p:cNvSpPr>
            <p:nvPr/>
          </p:nvSpPr>
          <p:spPr bwMode="auto">
            <a:xfrm>
              <a:off x="5331500" y="2713350"/>
              <a:ext cx="336675" cy="114000"/>
            </a:xfrm>
            <a:custGeom>
              <a:avLst/>
              <a:gdLst>
                <a:gd name="T0" fmla="*/ 15625 w 13467"/>
                <a:gd name="T1" fmla="*/ 0 h 4560"/>
                <a:gd name="T2" fmla="*/ 15625 w 13467"/>
                <a:gd name="T3" fmla="*/ 71250000 h 4560"/>
                <a:gd name="T4" fmla="*/ 210406250 w 13467"/>
                <a:gd name="T5" fmla="*/ 71250000 h 4560"/>
                <a:gd name="T6" fmla="*/ 210406250 w 13467"/>
                <a:gd name="T7" fmla="*/ 0 h 4560"/>
                <a:gd name="T8" fmla="*/ 15625 w 13467"/>
                <a:gd name="T9" fmla="*/ 0 h 4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67" h="4560" extrusionOk="0">
                  <a:moveTo>
                    <a:pt x="1" y="0"/>
                  </a:moveTo>
                  <a:lnTo>
                    <a:pt x="1" y="4560"/>
                  </a:lnTo>
                  <a:lnTo>
                    <a:pt x="13466" y="4560"/>
                  </a:lnTo>
                  <a:lnTo>
                    <a:pt x="13466" y="0"/>
                  </a:lnTo>
                  <a:lnTo>
                    <a:pt x="1" y="0"/>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5" name="Google Shape;477;p40">
              <a:extLst>
                <a:ext uri="{FF2B5EF4-FFF2-40B4-BE49-F238E27FC236}">
                  <a16:creationId xmlns:a16="http://schemas.microsoft.com/office/drawing/2014/main" id="{897807B4-4DA4-4A0A-BEF7-99DB2E1D5298}"/>
                </a:ext>
              </a:extLst>
            </p:cNvPr>
            <p:cNvSpPr>
              <a:spLocks/>
            </p:cNvSpPr>
            <p:nvPr/>
          </p:nvSpPr>
          <p:spPr bwMode="auto">
            <a:xfrm>
              <a:off x="3770700" y="2573525"/>
              <a:ext cx="337400" cy="114000"/>
            </a:xfrm>
            <a:custGeom>
              <a:avLst/>
              <a:gdLst>
                <a:gd name="T0" fmla="*/ 0 w 13496"/>
                <a:gd name="T1" fmla="*/ 15625 h 4560"/>
                <a:gd name="T2" fmla="*/ 0 w 13496"/>
                <a:gd name="T3" fmla="*/ 71250000 h 4560"/>
                <a:gd name="T4" fmla="*/ 210875000 w 13496"/>
                <a:gd name="T5" fmla="*/ 71250000 h 4560"/>
                <a:gd name="T6" fmla="*/ 210875000 w 13496"/>
                <a:gd name="T7" fmla="*/ 15625 h 4560"/>
                <a:gd name="T8" fmla="*/ 0 w 13496"/>
                <a:gd name="T9" fmla="*/ 15625 h 45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96" h="4560" extrusionOk="0">
                  <a:moveTo>
                    <a:pt x="0" y="1"/>
                  </a:moveTo>
                  <a:lnTo>
                    <a:pt x="0" y="4560"/>
                  </a:lnTo>
                  <a:lnTo>
                    <a:pt x="13496" y="4560"/>
                  </a:lnTo>
                  <a:lnTo>
                    <a:pt x="13496" y="1"/>
                  </a:lnTo>
                  <a:lnTo>
                    <a:pt x="0" y="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6" name="Google Shape;478;p40">
              <a:extLst>
                <a:ext uri="{FF2B5EF4-FFF2-40B4-BE49-F238E27FC236}">
                  <a16:creationId xmlns:a16="http://schemas.microsoft.com/office/drawing/2014/main" id="{23AF054C-112F-49AF-96BB-D4C7200C5F4F}"/>
                </a:ext>
              </a:extLst>
            </p:cNvPr>
            <p:cNvSpPr>
              <a:spLocks/>
            </p:cNvSpPr>
            <p:nvPr/>
          </p:nvSpPr>
          <p:spPr bwMode="auto">
            <a:xfrm>
              <a:off x="3560950" y="3746025"/>
              <a:ext cx="1938525" cy="1391400"/>
            </a:xfrm>
            <a:custGeom>
              <a:avLst/>
              <a:gdLst>
                <a:gd name="T0" fmla="*/ 1211562500 w 77541"/>
                <a:gd name="T1" fmla="*/ 15625 h 55656"/>
                <a:gd name="T2" fmla="*/ 15625 w 77541"/>
                <a:gd name="T3" fmla="*/ 19484375 h 55656"/>
                <a:gd name="T4" fmla="*/ 84078125 w 77541"/>
                <a:gd name="T5" fmla="*/ 858218750 h 55656"/>
                <a:gd name="T6" fmla="*/ 143921875 w 77541"/>
                <a:gd name="T7" fmla="*/ 858218750 h 55656"/>
                <a:gd name="T8" fmla="*/ 54156250 w 77541"/>
                <a:gd name="T9" fmla="*/ 56062500 h 55656"/>
                <a:gd name="T10" fmla="*/ 1155531250 w 77541"/>
                <a:gd name="T11" fmla="*/ 42281250 h 55656"/>
                <a:gd name="T12" fmla="*/ 1155531250 w 77541"/>
                <a:gd name="T13" fmla="*/ 42281250 h 55656"/>
                <a:gd name="T14" fmla="*/ 1101859375 w 77541"/>
                <a:gd name="T15" fmla="*/ 869609375 h 55656"/>
                <a:gd name="T16" fmla="*/ 1164078125 w 77541"/>
                <a:gd name="T17" fmla="*/ 869609375 h 55656"/>
                <a:gd name="T18" fmla="*/ 1211562500 w 77541"/>
                <a:gd name="T19" fmla="*/ 15625 h 556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7541" h="55656" extrusionOk="0">
                  <a:moveTo>
                    <a:pt x="77540" y="1"/>
                  </a:moveTo>
                  <a:lnTo>
                    <a:pt x="1" y="1247"/>
                  </a:lnTo>
                  <a:lnTo>
                    <a:pt x="5381" y="54926"/>
                  </a:lnTo>
                  <a:lnTo>
                    <a:pt x="9211" y="54926"/>
                  </a:lnTo>
                  <a:lnTo>
                    <a:pt x="3466" y="3588"/>
                  </a:lnTo>
                  <a:lnTo>
                    <a:pt x="73954" y="2706"/>
                  </a:lnTo>
                  <a:lnTo>
                    <a:pt x="70519" y="55655"/>
                  </a:lnTo>
                  <a:lnTo>
                    <a:pt x="74501" y="55655"/>
                  </a:lnTo>
                  <a:lnTo>
                    <a:pt x="77540" y="1"/>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7" name="Google Shape;479;p40">
              <a:extLst>
                <a:ext uri="{FF2B5EF4-FFF2-40B4-BE49-F238E27FC236}">
                  <a16:creationId xmlns:a16="http://schemas.microsoft.com/office/drawing/2014/main" id="{B183503B-C64A-4EE4-8D13-775CA0F55750}"/>
                </a:ext>
              </a:extLst>
            </p:cNvPr>
            <p:cNvSpPr>
              <a:spLocks/>
            </p:cNvSpPr>
            <p:nvPr/>
          </p:nvSpPr>
          <p:spPr bwMode="auto">
            <a:xfrm>
              <a:off x="4445475" y="3801225"/>
              <a:ext cx="110125" cy="1322525"/>
            </a:xfrm>
            <a:custGeom>
              <a:avLst/>
              <a:gdLst>
                <a:gd name="T0" fmla="*/ 64718750 w 4405"/>
                <a:gd name="T1" fmla="*/ 0 h 52901"/>
                <a:gd name="T2" fmla="*/ 64718750 w 4405"/>
                <a:gd name="T3" fmla="*/ 0 h 52901"/>
                <a:gd name="T4" fmla="*/ 64593750 w 4405"/>
                <a:gd name="T5" fmla="*/ 187500 h 52901"/>
                <a:gd name="T6" fmla="*/ 47125000 w 4405"/>
                <a:gd name="T7" fmla="*/ 6734375 h 52901"/>
                <a:gd name="T8" fmla="*/ 6187500 w 4405"/>
                <a:gd name="T9" fmla="*/ 187500 h 52901"/>
                <a:gd name="T10" fmla="*/ 15625 w 4405"/>
                <a:gd name="T11" fmla="*/ 823718750 h 52901"/>
                <a:gd name="T12" fmla="*/ 38000000 w 4405"/>
                <a:gd name="T13" fmla="*/ 826562500 h 52901"/>
                <a:gd name="T14" fmla="*/ 64718750 w 4405"/>
                <a:gd name="T15" fmla="*/ 0 h 5290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8" name="Google Shape;480;p40">
              <a:extLst>
                <a:ext uri="{FF2B5EF4-FFF2-40B4-BE49-F238E27FC236}">
                  <a16:creationId xmlns:a16="http://schemas.microsoft.com/office/drawing/2014/main" id="{88A7D8EA-EAB8-49AC-A935-871AB2D2CFDE}"/>
                </a:ext>
              </a:extLst>
            </p:cNvPr>
            <p:cNvSpPr>
              <a:spLocks/>
            </p:cNvSpPr>
            <p:nvPr/>
          </p:nvSpPr>
          <p:spPr bwMode="auto">
            <a:xfrm>
              <a:off x="6518475" y="2882050"/>
              <a:ext cx="106400" cy="137550"/>
            </a:xfrm>
            <a:custGeom>
              <a:avLst/>
              <a:gdLst>
                <a:gd name="T0" fmla="*/ 6171875 w 4256"/>
                <a:gd name="T1" fmla="*/ 0 h 5502"/>
                <a:gd name="T2" fmla="*/ 0 w 4256"/>
                <a:gd name="T3" fmla="*/ 85968750 h 5502"/>
                <a:gd name="T4" fmla="*/ 66484375 w 4256"/>
                <a:gd name="T5" fmla="*/ 20906250 h 5502"/>
                <a:gd name="T6" fmla="*/ 6171875 w 4256"/>
                <a:gd name="T7" fmla="*/ 0 h 55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56" h="5502" extrusionOk="0">
                  <a:moveTo>
                    <a:pt x="395" y="0"/>
                  </a:moveTo>
                  <a:lnTo>
                    <a:pt x="0" y="5502"/>
                  </a:lnTo>
                  <a:lnTo>
                    <a:pt x="4255" y="1338"/>
                  </a:lnTo>
                  <a:lnTo>
                    <a:pt x="395" y="0"/>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19" name="Google Shape;481;p40">
              <a:extLst>
                <a:ext uri="{FF2B5EF4-FFF2-40B4-BE49-F238E27FC236}">
                  <a16:creationId xmlns:a16="http://schemas.microsoft.com/office/drawing/2014/main" id="{74810FFB-2090-4B92-887E-D840C340DAD7}"/>
                </a:ext>
              </a:extLst>
            </p:cNvPr>
            <p:cNvSpPr>
              <a:spLocks/>
            </p:cNvSpPr>
            <p:nvPr/>
          </p:nvSpPr>
          <p:spPr bwMode="auto">
            <a:xfrm>
              <a:off x="2546500" y="2845575"/>
              <a:ext cx="98825" cy="139075"/>
            </a:xfrm>
            <a:custGeom>
              <a:avLst/>
              <a:gdLst>
                <a:gd name="T0" fmla="*/ 58421875 w 3953"/>
                <a:gd name="T1" fmla="*/ 0 h 5563"/>
                <a:gd name="T2" fmla="*/ 15625 w 3953"/>
                <a:gd name="T3" fmla="*/ 19000000 h 5563"/>
                <a:gd name="T4" fmla="*/ 61750000 w 3953"/>
                <a:gd name="T5" fmla="*/ 86921875 h 5563"/>
                <a:gd name="T6" fmla="*/ 58421875 w 3953"/>
                <a:gd name="T7" fmla="*/ 0 h 55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53" h="5563" extrusionOk="0">
                  <a:moveTo>
                    <a:pt x="3739" y="0"/>
                  </a:moveTo>
                  <a:lnTo>
                    <a:pt x="1" y="1216"/>
                  </a:lnTo>
                  <a:lnTo>
                    <a:pt x="3952" y="5563"/>
                  </a:lnTo>
                  <a:lnTo>
                    <a:pt x="3739" y="0"/>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0" name="Google Shape;482;p40">
              <a:extLst>
                <a:ext uri="{FF2B5EF4-FFF2-40B4-BE49-F238E27FC236}">
                  <a16:creationId xmlns:a16="http://schemas.microsoft.com/office/drawing/2014/main" id="{F7FE61D4-0964-4313-8311-BCE292C8FE9E}"/>
                </a:ext>
              </a:extLst>
            </p:cNvPr>
            <p:cNvSpPr>
              <a:spLocks/>
            </p:cNvSpPr>
            <p:nvPr/>
          </p:nvSpPr>
          <p:spPr bwMode="auto">
            <a:xfrm>
              <a:off x="4265375" y="2362275"/>
              <a:ext cx="636050" cy="598050"/>
            </a:xfrm>
            <a:custGeom>
              <a:avLst/>
              <a:gdLst>
                <a:gd name="T0" fmla="*/ 189031250 w 25442"/>
                <a:gd name="T1" fmla="*/ 15625 h 23922"/>
                <a:gd name="T2" fmla="*/ 15625 w 25442"/>
                <a:gd name="T3" fmla="*/ 186656250 h 23922"/>
                <a:gd name="T4" fmla="*/ 211359375 w 25442"/>
                <a:gd name="T5" fmla="*/ 373781250 h 23922"/>
                <a:gd name="T6" fmla="*/ 397531250 w 25442"/>
                <a:gd name="T7" fmla="*/ 173359375 h 23922"/>
                <a:gd name="T8" fmla="*/ 189031250 w 25442"/>
                <a:gd name="T9" fmla="*/ 15625 h 2392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1" name="Google Shape;483;p40">
              <a:extLst>
                <a:ext uri="{FF2B5EF4-FFF2-40B4-BE49-F238E27FC236}">
                  <a16:creationId xmlns:a16="http://schemas.microsoft.com/office/drawing/2014/main" id="{1EA8BE80-FD94-4365-BC33-F03E21993CF9}"/>
                </a:ext>
              </a:extLst>
            </p:cNvPr>
            <p:cNvSpPr>
              <a:spLocks/>
            </p:cNvSpPr>
            <p:nvPr/>
          </p:nvSpPr>
          <p:spPr bwMode="auto">
            <a:xfrm>
              <a:off x="4247150" y="2353150"/>
              <a:ext cx="636050" cy="598075"/>
            </a:xfrm>
            <a:custGeom>
              <a:avLst/>
              <a:gdLst>
                <a:gd name="T0" fmla="*/ 189031250 w 25442"/>
                <a:gd name="T1" fmla="*/ 15625 h 23923"/>
                <a:gd name="T2" fmla="*/ 0 w 25442"/>
                <a:gd name="T3" fmla="*/ 186656250 h 23923"/>
                <a:gd name="T4" fmla="*/ 211343750 w 25442"/>
                <a:gd name="T5" fmla="*/ 373781250 h 23923"/>
                <a:gd name="T6" fmla="*/ 397515625 w 25442"/>
                <a:gd name="T7" fmla="*/ 173359375 h 23923"/>
                <a:gd name="T8" fmla="*/ 189031250 w 25442"/>
                <a:gd name="T9" fmla="*/ 15625 h 239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2" name="Google Shape;484;p40">
              <a:extLst>
                <a:ext uri="{FF2B5EF4-FFF2-40B4-BE49-F238E27FC236}">
                  <a16:creationId xmlns:a16="http://schemas.microsoft.com/office/drawing/2014/main" id="{8245B8D2-40F3-479F-88AC-7C79AAB07397}"/>
                </a:ext>
              </a:extLst>
            </p:cNvPr>
            <p:cNvSpPr>
              <a:spLocks/>
            </p:cNvSpPr>
            <p:nvPr/>
          </p:nvSpPr>
          <p:spPr bwMode="auto">
            <a:xfrm>
              <a:off x="4331500" y="2385825"/>
              <a:ext cx="516750" cy="322225"/>
            </a:xfrm>
            <a:custGeom>
              <a:avLst/>
              <a:gdLst>
                <a:gd name="T0" fmla="*/ 137265625 w 20670"/>
                <a:gd name="T1" fmla="*/ 15625 h 12889"/>
                <a:gd name="T2" fmla="*/ 0 w 20670"/>
                <a:gd name="T3" fmla="*/ 71734375 h 12889"/>
                <a:gd name="T4" fmla="*/ 316312500 w 20670"/>
                <a:gd name="T5" fmla="*/ 201390625 h 12889"/>
                <a:gd name="T6" fmla="*/ 322953125 w 20670"/>
                <a:gd name="T7" fmla="*/ 154359375 h 12889"/>
                <a:gd name="T8" fmla="*/ 137265625 w 20670"/>
                <a:gd name="T9" fmla="*/ 15625 h 128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3" name="Google Shape;485;p40">
              <a:extLst>
                <a:ext uri="{FF2B5EF4-FFF2-40B4-BE49-F238E27FC236}">
                  <a16:creationId xmlns:a16="http://schemas.microsoft.com/office/drawing/2014/main" id="{65E0E73F-0417-41FE-9C71-005BFCB91DBD}"/>
                </a:ext>
              </a:extLst>
            </p:cNvPr>
            <p:cNvSpPr>
              <a:spLocks/>
            </p:cNvSpPr>
            <p:nvPr/>
          </p:nvSpPr>
          <p:spPr bwMode="auto">
            <a:xfrm>
              <a:off x="4281350" y="2500575"/>
              <a:ext cx="556250" cy="417975"/>
            </a:xfrm>
            <a:custGeom>
              <a:avLst/>
              <a:gdLst>
                <a:gd name="T0" fmla="*/ 31343750 w 22250"/>
                <a:gd name="T1" fmla="*/ 15625 h 16719"/>
                <a:gd name="T2" fmla="*/ 0 w 22250"/>
                <a:gd name="T3" fmla="*/ 94515625 h 16719"/>
                <a:gd name="T4" fmla="*/ 188546875 w 22250"/>
                <a:gd name="T5" fmla="*/ 261218750 h 16719"/>
                <a:gd name="T6" fmla="*/ 347656250 w 22250"/>
                <a:gd name="T7" fmla="*/ 129671875 h 16719"/>
                <a:gd name="T8" fmla="*/ 31343750 w 22250"/>
                <a:gd name="T9" fmla="*/ 15625 h 167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4" name="Google Shape;486;p40">
              <a:extLst>
                <a:ext uri="{FF2B5EF4-FFF2-40B4-BE49-F238E27FC236}">
                  <a16:creationId xmlns:a16="http://schemas.microsoft.com/office/drawing/2014/main" id="{D8431288-A4A9-4BE0-AECF-5125C4799E41}"/>
                </a:ext>
              </a:extLst>
            </p:cNvPr>
            <p:cNvSpPr>
              <a:spLocks/>
            </p:cNvSpPr>
            <p:nvPr/>
          </p:nvSpPr>
          <p:spPr bwMode="auto">
            <a:xfrm>
              <a:off x="4525275" y="2515775"/>
              <a:ext cx="79800" cy="160350"/>
            </a:xfrm>
            <a:custGeom>
              <a:avLst/>
              <a:gdLst>
                <a:gd name="T0" fmla="*/ 24218750 w 3192"/>
                <a:gd name="T1" fmla="*/ 15625 h 6414"/>
                <a:gd name="T2" fmla="*/ 0 w 3192"/>
                <a:gd name="T3" fmla="*/ 34203125 h 6414"/>
                <a:gd name="T4" fmla="*/ 19468750 w 3192"/>
                <a:gd name="T5" fmla="*/ 34203125 h 6414"/>
                <a:gd name="T6" fmla="*/ 19468750 w 3192"/>
                <a:gd name="T7" fmla="*/ 100218750 h 6414"/>
                <a:gd name="T8" fmla="*/ 33250000 w 3192"/>
                <a:gd name="T9" fmla="*/ 100218750 h 6414"/>
                <a:gd name="T10" fmla="*/ 28968750 w 3192"/>
                <a:gd name="T11" fmla="*/ 29453125 h 6414"/>
                <a:gd name="T12" fmla="*/ 49875000 w 3192"/>
                <a:gd name="T13" fmla="*/ 29453125 h 6414"/>
                <a:gd name="T14" fmla="*/ 24218750 w 3192"/>
                <a:gd name="T15" fmla="*/ 15625 h 641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5" name="Google Shape;487;p40">
              <a:extLst>
                <a:ext uri="{FF2B5EF4-FFF2-40B4-BE49-F238E27FC236}">
                  <a16:creationId xmlns:a16="http://schemas.microsoft.com/office/drawing/2014/main" id="{DD2009AA-9BBF-4E4A-BF6A-A785D33D5659}"/>
                </a:ext>
              </a:extLst>
            </p:cNvPr>
            <p:cNvSpPr>
              <a:spLocks/>
            </p:cNvSpPr>
            <p:nvPr/>
          </p:nvSpPr>
          <p:spPr bwMode="auto">
            <a:xfrm>
              <a:off x="4553375" y="2593275"/>
              <a:ext cx="252325" cy="88175"/>
            </a:xfrm>
            <a:custGeom>
              <a:avLst/>
              <a:gdLst>
                <a:gd name="T0" fmla="*/ 118750000 w 10093"/>
                <a:gd name="T1" fmla="*/ 15625 h 3527"/>
                <a:gd name="T2" fmla="*/ 123968750 w 10093"/>
                <a:gd name="T3" fmla="*/ 19015625 h 3527"/>
                <a:gd name="T4" fmla="*/ 15625 w 10093"/>
                <a:gd name="T5" fmla="*/ 41812500 h 3527"/>
                <a:gd name="T6" fmla="*/ 3812500 w 10093"/>
                <a:gd name="T7" fmla="*/ 55109375 h 3527"/>
                <a:gd name="T8" fmla="*/ 131093750 w 10093"/>
                <a:gd name="T9" fmla="*/ 26609375 h 3527"/>
                <a:gd name="T10" fmla="*/ 136796875 w 10093"/>
                <a:gd name="T11" fmla="*/ 47031250 h 3527"/>
                <a:gd name="T12" fmla="*/ 157687500 w 10093"/>
                <a:gd name="T13" fmla="*/ 14265625 h 3527"/>
                <a:gd name="T14" fmla="*/ 118750000 w 10093"/>
                <a:gd name="T15" fmla="*/ 15625 h 352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626" name="Google Shape;488;p40">
              <a:extLst>
                <a:ext uri="{FF2B5EF4-FFF2-40B4-BE49-F238E27FC236}">
                  <a16:creationId xmlns:a16="http://schemas.microsoft.com/office/drawing/2014/main" id="{EC535A3D-458C-4B37-9CEC-BCE83BEC920D}"/>
                </a:ext>
              </a:extLst>
            </p:cNvPr>
            <p:cNvSpPr>
              <a:spLocks/>
            </p:cNvSpPr>
            <p:nvPr/>
          </p:nvSpPr>
          <p:spPr bwMode="auto">
            <a:xfrm>
              <a:off x="1313950" y="3830375"/>
              <a:ext cx="1361750" cy="101100"/>
            </a:xfrm>
            <a:custGeom>
              <a:avLst/>
              <a:gdLst>
                <a:gd name="T0" fmla="*/ 846812500 w 54470"/>
                <a:gd name="T1" fmla="*/ 15625 h 4044"/>
                <a:gd name="T2" fmla="*/ 15625 w 54470"/>
                <a:gd name="T3" fmla="*/ 27562500 h 4044"/>
                <a:gd name="T4" fmla="*/ 13312500 w 54470"/>
                <a:gd name="T5" fmla="*/ 63171875 h 4044"/>
                <a:gd name="T6" fmla="*/ 851093750 w 54470"/>
                <a:gd name="T7" fmla="*/ 54156250 h 4044"/>
                <a:gd name="T8" fmla="*/ 846812500 w 54470"/>
                <a:gd name="T9" fmla="*/ 15625 h 40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470" h="4044" extrusionOk="0">
                  <a:moveTo>
                    <a:pt x="54196" y="1"/>
                  </a:moveTo>
                  <a:lnTo>
                    <a:pt x="1" y="1764"/>
                  </a:lnTo>
                  <a:lnTo>
                    <a:pt x="852" y="4043"/>
                  </a:lnTo>
                  <a:lnTo>
                    <a:pt x="54470" y="3466"/>
                  </a:lnTo>
                  <a:lnTo>
                    <a:pt x="54196" y="1"/>
                  </a:lnTo>
                  <a:close/>
                </a:path>
              </a:pathLst>
            </a:custGeom>
            <a:solidFill>
              <a:srgbClr val="F0593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sp>
        <p:nvSpPr>
          <p:cNvPr id="19464" name="Google Shape;490;p40">
            <a:extLst>
              <a:ext uri="{FF2B5EF4-FFF2-40B4-BE49-F238E27FC236}">
                <a16:creationId xmlns:a16="http://schemas.microsoft.com/office/drawing/2014/main" id="{C0F57124-89B7-4E98-A365-64FDF39DEABA}"/>
              </a:ext>
            </a:extLst>
          </p:cNvPr>
          <p:cNvSpPr>
            <a:spLocks/>
          </p:cNvSpPr>
          <p:nvPr/>
        </p:nvSpPr>
        <p:spPr bwMode="auto">
          <a:xfrm>
            <a:off x="8066088" y="4619625"/>
            <a:ext cx="2616200" cy="889000"/>
          </a:xfrm>
          <a:custGeom>
            <a:avLst/>
            <a:gdLst>
              <a:gd name="T0" fmla="*/ 0 w 119304"/>
              <a:gd name="T1" fmla="*/ 8741763 h 39911"/>
              <a:gd name="T2" fmla="*/ 0 w 119304"/>
              <a:gd name="T3" fmla="*/ 441071834 h 39911"/>
              <a:gd name="T4" fmla="*/ 1258053640 w 119304"/>
              <a:gd name="T5" fmla="*/ 441071834 h 39911"/>
              <a:gd name="T6" fmla="*/ 1253571909 w 119304"/>
              <a:gd name="T7" fmla="*/ 5724651 h 39911"/>
              <a:gd name="T8" fmla="*/ 0 w 119304"/>
              <a:gd name="T9" fmla="*/ 10915 h 39911"/>
              <a:gd name="T10" fmla="*/ 0 w 119304"/>
              <a:gd name="T11" fmla="*/ 8741763 h 39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304" h="39911" extrusionOk="0">
                <a:moveTo>
                  <a:pt x="0" y="791"/>
                </a:moveTo>
                <a:lnTo>
                  <a:pt x="0" y="39910"/>
                </a:lnTo>
                <a:lnTo>
                  <a:pt x="119303" y="39910"/>
                </a:lnTo>
                <a:lnTo>
                  <a:pt x="118878" y="518"/>
                </a:lnTo>
                <a:lnTo>
                  <a:pt x="0" y="1"/>
                </a:lnTo>
                <a:lnTo>
                  <a:pt x="0" y="79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65" name="Google Shape;491;p40">
            <a:extLst>
              <a:ext uri="{FF2B5EF4-FFF2-40B4-BE49-F238E27FC236}">
                <a16:creationId xmlns:a16="http://schemas.microsoft.com/office/drawing/2014/main" id="{F6C9C685-2D8B-4114-8F12-554064F28455}"/>
              </a:ext>
            </a:extLst>
          </p:cNvPr>
          <p:cNvSpPr>
            <a:spLocks/>
          </p:cNvSpPr>
          <p:nvPr/>
        </p:nvSpPr>
        <p:spPr bwMode="auto">
          <a:xfrm>
            <a:off x="1509713" y="4619625"/>
            <a:ext cx="2616201" cy="889000"/>
          </a:xfrm>
          <a:custGeom>
            <a:avLst/>
            <a:gdLst>
              <a:gd name="T0" fmla="*/ 0 w 119304"/>
              <a:gd name="T1" fmla="*/ 8741763 h 39911"/>
              <a:gd name="T2" fmla="*/ 0 w 119304"/>
              <a:gd name="T3" fmla="*/ 441071834 h 39911"/>
              <a:gd name="T4" fmla="*/ 1258055086 w 119304"/>
              <a:gd name="T5" fmla="*/ 441071834 h 39911"/>
              <a:gd name="T6" fmla="*/ 1253573331 w 119304"/>
              <a:gd name="T7" fmla="*/ 5724651 h 39911"/>
              <a:gd name="T8" fmla="*/ 0 w 119304"/>
              <a:gd name="T9" fmla="*/ 10915 h 39911"/>
              <a:gd name="T10" fmla="*/ 0 w 119304"/>
              <a:gd name="T11" fmla="*/ 8741763 h 3991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304" h="39911" extrusionOk="0">
                <a:moveTo>
                  <a:pt x="0" y="791"/>
                </a:moveTo>
                <a:lnTo>
                  <a:pt x="0" y="39910"/>
                </a:lnTo>
                <a:lnTo>
                  <a:pt x="119303" y="39910"/>
                </a:lnTo>
                <a:lnTo>
                  <a:pt x="118878" y="518"/>
                </a:lnTo>
                <a:lnTo>
                  <a:pt x="0" y="1"/>
                </a:lnTo>
                <a:lnTo>
                  <a:pt x="0" y="791"/>
                </a:lnTo>
                <a:close/>
              </a:path>
            </a:pathLst>
          </a:custGeom>
          <a:solidFill>
            <a:srgbClr val="FFB75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nvGrpSpPr>
          <p:cNvPr id="19466" name="Google Shape;492;p40">
            <a:extLst>
              <a:ext uri="{FF2B5EF4-FFF2-40B4-BE49-F238E27FC236}">
                <a16:creationId xmlns:a16="http://schemas.microsoft.com/office/drawing/2014/main" id="{03C8A224-B58A-4EA3-AE9D-B61BA63D0635}"/>
              </a:ext>
            </a:extLst>
          </p:cNvPr>
          <p:cNvGrpSpPr>
            <a:grpSpLocks/>
          </p:cNvGrpSpPr>
          <p:nvPr/>
        </p:nvGrpSpPr>
        <p:grpSpPr bwMode="auto">
          <a:xfrm>
            <a:off x="8294688" y="3684589"/>
            <a:ext cx="1104900" cy="2065337"/>
            <a:chOff x="35658225" y="12492275"/>
            <a:chExt cx="1104150" cy="2065350"/>
          </a:xfrm>
        </p:grpSpPr>
        <p:sp>
          <p:nvSpPr>
            <p:cNvPr id="19528" name="Google Shape;493;p40">
              <a:extLst>
                <a:ext uri="{FF2B5EF4-FFF2-40B4-BE49-F238E27FC236}">
                  <a16:creationId xmlns:a16="http://schemas.microsoft.com/office/drawing/2014/main" id="{074738B6-5182-4167-A9AE-38B2B10E9166}"/>
                </a:ext>
              </a:extLst>
            </p:cNvPr>
            <p:cNvSpPr>
              <a:spLocks/>
            </p:cNvSpPr>
            <p:nvPr/>
          </p:nvSpPr>
          <p:spPr bwMode="auto">
            <a:xfrm>
              <a:off x="35658225" y="12736025"/>
              <a:ext cx="1104150" cy="1000175"/>
            </a:xfrm>
            <a:custGeom>
              <a:avLst/>
              <a:gdLst>
                <a:gd name="T0" fmla="*/ 490140625 w 44166"/>
                <a:gd name="T1" fmla="*/ 15625 h 40007"/>
                <a:gd name="T2" fmla="*/ 24703125 w 44166"/>
                <a:gd name="T3" fmla="*/ 71734375 h 40007"/>
                <a:gd name="T4" fmla="*/ 142015625 w 44166"/>
                <a:gd name="T5" fmla="*/ 522437500 h 40007"/>
                <a:gd name="T6" fmla="*/ 435281250 w 44166"/>
                <a:gd name="T7" fmla="*/ 625109375 h 40007"/>
                <a:gd name="T8" fmla="*/ 579421875 w 44166"/>
                <a:gd name="T9" fmla="*/ 547609375 h 40007"/>
                <a:gd name="T10" fmla="*/ 580968750 w 44166"/>
                <a:gd name="T11" fmla="*/ 547656250 h 40007"/>
                <a:gd name="T12" fmla="*/ 634515625 w 44166"/>
                <a:gd name="T13" fmla="*/ 455000000 h 40007"/>
                <a:gd name="T14" fmla="*/ 682968750 w 44166"/>
                <a:gd name="T15" fmla="*/ 388984375 h 40007"/>
                <a:gd name="T16" fmla="*/ 537156250 w 44166"/>
                <a:gd name="T17" fmla="*/ 205656250 h 40007"/>
                <a:gd name="T18" fmla="*/ 490140625 w 44166"/>
                <a:gd name="T19" fmla="*/ 15625 h 4000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9" name="Google Shape;494;p40">
              <a:extLst>
                <a:ext uri="{FF2B5EF4-FFF2-40B4-BE49-F238E27FC236}">
                  <a16:creationId xmlns:a16="http://schemas.microsoft.com/office/drawing/2014/main" id="{5A03381B-BC34-4FDD-B5DF-5466C20E1FF8}"/>
                </a:ext>
              </a:extLst>
            </p:cNvPr>
            <p:cNvSpPr>
              <a:spLocks/>
            </p:cNvSpPr>
            <p:nvPr/>
          </p:nvSpPr>
          <p:spPr bwMode="auto">
            <a:xfrm>
              <a:off x="35897600" y="13187750"/>
              <a:ext cx="551700" cy="602400"/>
            </a:xfrm>
            <a:custGeom>
              <a:avLst/>
              <a:gdLst>
                <a:gd name="T0" fmla="*/ 174546875 w 22068"/>
                <a:gd name="T1" fmla="*/ 0 h 24096"/>
                <a:gd name="T2" fmla="*/ 113515625 w 22068"/>
                <a:gd name="T3" fmla="*/ 3593750 h 24096"/>
                <a:gd name="T4" fmla="*/ 6171875 w 22068"/>
                <a:gd name="T5" fmla="*/ 83390625 h 24096"/>
                <a:gd name="T6" fmla="*/ 43703125 w 22068"/>
                <a:gd name="T7" fmla="*/ 365500000 h 24096"/>
                <a:gd name="T8" fmla="*/ 105203125 w 22068"/>
                <a:gd name="T9" fmla="*/ 376484375 h 24096"/>
                <a:gd name="T10" fmla="*/ 294937500 w 22068"/>
                <a:gd name="T11" fmla="*/ 354562500 h 24096"/>
                <a:gd name="T12" fmla="*/ 339578125 w 22068"/>
                <a:gd name="T13" fmla="*/ 247703125 h 24096"/>
                <a:gd name="T14" fmla="*/ 302531250 w 22068"/>
                <a:gd name="T15" fmla="*/ 40640625 h 24096"/>
                <a:gd name="T16" fmla="*/ 174546875 w 22068"/>
                <a:gd name="T17" fmla="*/ 0 h 240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0" name="Google Shape;495;p40">
              <a:extLst>
                <a:ext uri="{FF2B5EF4-FFF2-40B4-BE49-F238E27FC236}">
                  <a16:creationId xmlns:a16="http://schemas.microsoft.com/office/drawing/2014/main" id="{300D7336-BC3D-4E80-A64A-75174FC8540C}"/>
                </a:ext>
              </a:extLst>
            </p:cNvPr>
            <p:cNvSpPr>
              <a:spLocks/>
            </p:cNvSpPr>
            <p:nvPr/>
          </p:nvSpPr>
          <p:spPr bwMode="auto">
            <a:xfrm>
              <a:off x="35917350" y="13186300"/>
              <a:ext cx="551700" cy="602325"/>
            </a:xfrm>
            <a:custGeom>
              <a:avLst/>
              <a:gdLst>
                <a:gd name="T0" fmla="*/ 173718750 w 22068"/>
                <a:gd name="T1" fmla="*/ 15625 h 24093"/>
                <a:gd name="T2" fmla="*/ 113515625 w 22068"/>
                <a:gd name="T3" fmla="*/ 3546875 h 24093"/>
                <a:gd name="T4" fmla="*/ 6656250 w 22068"/>
                <a:gd name="T5" fmla="*/ 83812500 h 24093"/>
                <a:gd name="T6" fmla="*/ 44171875 w 22068"/>
                <a:gd name="T7" fmla="*/ 365453125 h 24093"/>
                <a:gd name="T8" fmla="*/ 105343750 w 22068"/>
                <a:gd name="T9" fmla="*/ 376437500 h 24093"/>
                <a:gd name="T10" fmla="*/ 294937500 w 22068"/>
                <a:gd name="T11" fmla="*/ 354531250 h 24093"/>
                <a:gd name="T12" fmla="*/ 339578125 w 22068"/>
                <a:gd name="T13" fmla="*/ 248140625 h 24093"/>
                <a:gd name="T14" fmla="*/ 302546875 w 22068"/>
                <a:gd name="T15" fmla="*/ 41078125 h 24093"/>
                <a:gd name="T16" fmla="*/ 173718750 w 22068"/>
                <a:gd name="T17" fmla="*/ 15625 h 240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1" name="Google Shape;496;p40">
              <a:extLst>
                <a:ext uri="{FF2B5EF4-FFF2-40B4-BE49-F238E27FC236}">
                  <a16:creationId xmlns:a16="http://schemas.microsoft.com/office/drawing/2014/main" id="{A5EFC6CA-9955-49C0-B84A-AF4151E63CD0}"/>
                </a:ext>
              </a:extLst>
            </p:cNvPr>
            <p:cNvSpPr>
              <a:spLocks/>
            </p:cNvSpPr>
            <p:nvPr/>
          </p:nvSpPr>
          <p:spPr bwMode="auto">
            <a:xfrm>
              <a:off x="35978900" y="14042275"/>
              <a:ext cx="208225" cy="222675"/>
            </a:xfrm>
            <a:custGeom>
              <a:avLst/>
              <a:gdLst>
                <a:gd name="T0" fmla="*/ 130140625 w 8329"/>
                <a:gd name="T1" fmla="*/ 15625 h 8907"/>
                <a:gd name="T2" fmla="*/ 15625 w 8329"/>
                <a:gd name="T3" fmla="*/ 5718750 h 8907"/>
                <a:gd name="T4" fmla="*/ 8078125 w 8329"/>
                <a:gd name="T5" fmla="*/ 64609375 h 8907"/>
                <a:gd name="T6" fmla="*/ 129187500 w 8329"/>
                <a:gd name="T7" fmla="*/ 139171875 h 8907"/>
                <a:gd name="T8" fmla="*/ 130140625 w 8329"/>
                <a:gd name="T9" fmla="*/ 15625 h 89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2" name="Google Shape;497;p40">
              <a:extLst>
                <a:ext uri="{FF2B5EF4-FFF2-40B4-BE49-F238E27FC236}">
                  <a16:creationId xmlns:a16="http://schemas.microsoft.com/office/drawing/2014/main" id="{037F723A-562A-4D42-81A6-F2C5A041BE4C}"/>
                </a:ext>
              </a:extLst>
            </p:cNvPr>
            <p:cNvSpPr>
              <a:spLocks/>
            </p:cNvSpPr>
            <p:nvPr/>
          </p:nvSpPr>
          <p:spPr bwMode="auto">
            <a:xfrm>
              <a:off x="35991825" y="14145625"/>
              <a:ext cx="193800" cy="328000"/>
            </a:xfrm>
            <a:custGeom>
              <a:avLst/>
              <a:gdLst>
                <a:gd name="T0" fmla="*/ 0 w 7752"/>
                <a:gd name="T1" fmla="*/ 15625 h 13120"/>
                <a:gd name="T2" fmla="*/ 28031250 w 7752"/>
                <a:gd name="T3" fmla="*/ 199484375 h 13120"/>
                <a:gd name="T4" fmla="*/ 71875000 w 7752"/>
                <a:gd name="T5" fmla="*/ 204984375 h 13120"/>
                <a:gd name="T6" fmla="*/ 120640625 w 7752"/>
                <a:gd name="T7" fmla="*/ 194734375 h 13120"/>
                <a:gd name="T8" fmla="*/ 121109375 w 7752"/>
                <a:gd name="T9" fmla="*/ 74578125 h 13120"/>
                <a:gd name="T10" fmla="*/ 0 w 7752"/>
                <a:gd name="T11" fmla="*/ 15625 h 13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3" name="Google Shape;498;p40">
              <a:extLst>
                <a:ext uri="{FF2B5EF4-FFF2-40B4-BE49-F238E27FC236}">
                  <a16:creationId xmlns:a16="http://schemas.microsoft.com/office/drawing/2014/main" id="{9EBB4BAF-A001-4652-84D4-0B92BAF0079B}"/>
                </a:ext>
              </a:extLst>
            </p:cNvPr>
            <p:cNvSpPr>
              <a:spLocks/>
            </p:cNvSpPr>
            <p:nvPr/>
          </p:nvSpPr>
          <p:spPr bwMode="auto">
            <a:xfrm>
              <a:off x="35929500" y="14512100"/>
              <a:ext cx="257875" cy="45525"/>
            </a:xfrm>
            <a:custGeom>
              <a:avLst/>
              <a:gdLst>
                <a:gd name="T0" fmla="*/ 122359375 w 10315"/>
                <a:gd name="T1" fmla="*/ 0 h 1821"/>
                <a:gd name="T2" fmla="*/ 1437500 w 10315"/>
                <a:gd name="T3" fmla="*/ 4156250 h 1821"/>
                <a:gd name="T4" fmla="*/ 20437500 w 10315"/>
                <a:gd name="T5" fmla="*/ 21734375 h 1821"/>
                <a:gd name="T6" fmla="*/ 82734375 w 10315"/>
                <a:gd name="T7" fmla="*/ 28453125 h 1821"/>
                <a:gd name="T8" fmla="*/ 112093750 w 10315"/>
                <a:gd name="T9" fmla="*/ 26484375 h 1821"/>
                <a:gd name="T10" fmla="*/ 158640625 w 10315"/>
                <a:gd name="T11" fmla="*/ 18875000 h 1821"/>
                <a:gd name="T12" fmla="*/ 161015625 w 10315"/>
                <a:gd name="T13" fmla="*/ 3687500 h 1821"/>
                <a:gd name="T14" fmla="*/ 122359375 w 10315"/>
                <a:gd name="T15" fmla="*/ 0 h 182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4" name="Google Shape;499;p40">
              <a:extLst>
                <a:ext uri="{FF2B5EF4-FFF2-40B4-BE49-F238E27FC236}">
                  <a16:creationId xmlns:a16="http://schemas.microsoft.com/office/drawing/2014/main" id="{ACD554E5-D641-49A2-B9C6-3391B36B1598}"/>
                </a:ext>
              </a:extLst>
            </p:cNvPr>
            <p:cNvSpPr>
              <a:spLocks/>
            </p:cNvSpPr>
            <p:nvPr/>
          </p:nvSpPr>
          <p:spPr bwMode="auto">
            <a:xfrm>
              <a:off x="35928750" y="14478475"/>
              <a:ext cx="96525" cy="67650"/>
            </a:xfrm>
            <a:custGeom>
              <a:avLst/>
              <a:gdLst>
                <a:gd name="T0" fmla="*/ 38000000 w 3861"/>
                <a:gd name="T1" fmla="*/ 0 h 2706"/>
                <a:gd name="T2" fmla="*/ 1906250 w 3861"/>
                <a:gd name="T3" fmla="*/ 25171875 h 2706"/>
                <a:gd name="T4" fmla="*/ 60328125 w 3861"/>
                <a:gd name="T5" fmla="*/ 42265625 h 2706"/>
                <a:gd name="T6" fmla="*/ 38000000 w 3861"/>
                <a:gd name="T7" fmla="*/ 0 h 270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5" name="Google Shape;500;p40">
              <a:extLst>
                <a:ext uri="{FF2B5EF4-FFF2-40B4-BE49-F238E27FC236}">
                  <a16:creationId xmlns:a16="http://schemas.microsoft.com/office/drawing/2014/main" id="{AC67A96F-9AEE-473F-87B0-AD3461BC063B}"/>
                </a:ext>
              </a:extLst>
            </p:cNvPr>
            <p:cNvSpPr>
              <a:spLocks/>
            </p:cNvSpPr>
            <p:nvPr/>
          </p:nvSpPr>
          <p:spPr bwMode="auto">
            <a:xfrm>
              <a:off x="35989550" y="14457175"/>
              <a:ext cx="203675" cy="89850"/>
            </a:xfrm>
            <a:custGeom>
              <a:avLst/>
              <a:gdLst>
                <a:gd name="T0" fmla="*/ 122062500 w 8147"/>
                <a:gd name="T1" fmla="*/ 15625 h 3594"/>
                <a:gd name="T2" fmla="*/ 68546875 w 8147"/>
                <a:gd name="T3" fmla="*/ 10062500 h 3594"/>
                <a:gd name="T4" fmla="*/ 29453125 w 8147"/>
                <a:gd name="T5" fmla="*/ 4765625 h 3594"/>
                <a:gd name="T6" fmla="*/ 0 w 8147"/>
                <a:gd name="T7" fmla="*/ 13312500 h 3594"/>
                <a:gd name="T8" fmla="*/ 22328125 w 8147"/>
                <a:gd name="T9" fmla="*/ 55578125 h 3594"/>
                <a:gd name="T10" fmla="*/ 43453125 w 8147"/>
                <a:gd name="T11" fmla="*/ 56156250 h 3594"/>
                <a:gd name="T12" fmla="*/ 122062500 w 8147"/>
                <a:gd name="T13" fmla="*/ 47031250 h 3594"/>
                <a:gd name="T14" fmla="*/ 122062500 w 8147"/>
                <a:gd name="T15" fmla="*/ 15625 h 359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6" name="Google Shape;501;p40">
              <a:extLst>
                <a:ext uri="{FF2B5EF4-FFF2-40B4-BE49-F238E27FC236}">
                  <a16:creationId xmlns:a16="http://schemas.microsoft.com/office/drawing/2014/main" id="{7A12D8C8-38BE-4542-8A89-CE3C1BD041C3}"/>
                </a:ext>
              </a:extLst>
            </p:cNvPr>
            <p:cNvSpPr>
              <a:spLocks/>
            </p:cNvSpPr>
            <p:nvPr/>
          </p:nvSpPr>
          <p:spPr bwMode="auto">
            <a:xfrm>
              <a:off x="35981825" y="14422225"/>
              <a:ext cx="51750" cy="56650"/>
            </a:xfrm>
            <a:custGeom>
              <a:avLst/>
              <a:gdLst>
                <a:gd name="T0" fmla="*/ 19875000 w 2070"/>
                <a:gd name="T1" fmla="*/ 3640625 h 2266"/>
                <a:gd name="T2" fmla="*/ 21921875 w 2070"/>
                <a:gd name="T3" fmla="*/ 4281250 h 2266"/>
                <a:gd name="T4" fmla="*/ 25718750 w 2070"/>
                <a:gd name="T5" fmla="*/ 19484375 h 2266"/>
                <a:gd name="T6" fmla="*/ 25906250 w 2070"/>
                <a:gd name="T7" fmla="*/ 26187500 h 2266"/>
                <a:gd name="T8" fmla="*/ 25906250 w 2070"/>
                <a:gd name="T9" fmla="*/ 26187500 h 2266"/>
                <a:gd name="T10" fmla="*/ 21921875 w 2070"/>
                <a:gd name="T11" fmla="*/ 19484375 h 2266"/>
                <a:gd name="T12" fmla="*/ 19875000 w 2070"/>
                <a:gd name="T13" fmla="*/ 3640625 h 2266"/>
                <a:gd name="T14" fmla="*/ 10375000 w 2070"/>
                <a:gd name="T15" fmla="*/ 16937500 h 2266"/>
                <a:gd name="T16" fmla="*/ 11484375 w 2070"/>
                <a:gd name="T17" fmla="*/ 17109375 h 2266"/>
                <a:gd name="T18" fmla="*/ 17656250 w 2070"/>
                <a:gd name="T19" fmla="*/ 21859375 h 2266"/>
                <a:gd name="T20" fmla="*/ 23296875 w 2070"/>
                <a:gd name="T21" fmla="*/ 29375000 h 2266"/>
                <a:gd name="T22" fmla="*/ 23296875 w 2070"/>
                <a:gd name="T23" fmla="*/ 29375000 h 2266"/>
                <a:gd name="T24" fmla="*/ 24421875 w 2070"/>
                <a:gd name="T25" fmla="*/ 31281250 h 2266"/>
                <a:gd name="T26" fmla="*/ 24421875 w 2070"/>
                <a:gd name="T27" fmla="*/ 31281250 h 2266"/>
                <a:gd name="T28" fmla="*/ 8625000 w 2070"/>
                <a:gd name="T29" fmla="*/ 22328125 h 2266"/>
                <a:gd name="T30" fmla="*/ 10375000 w 2070"/>
                <a:gd name="T31" fmla="*/ 16937500 h 2266"/>
                <a:gd name="T32" fmla="*/ 20359375 w 2070"/>
                <a:gd name="T33" fmla="*/ 0 h 2266"/>
                <a:gd name="T34" fmla="*/ 20031250 w 2070"/>
                <a:gd name="T35" fmla="*/ 15625 h 2266"/>
                <a:gd name="T36" fmla="*/ 16640625 w 2070"/>
                <a:gd name="T37" fmla="*/ 16234375 h 2266"/>
                <a:gd name="T38" fmla="*/ 16640625 w 2070"/>
                <a:gd name="T39" fmla="*/ 16234375 h 2266"/>
                <a:gd name="T40" fmla="*/ 14328125 w 2070"/>
                <a:gd name="T41" fmla="*/ 14734375 h 2266"/>
                <a:gd name="T42" fmla="*/ 9312500 w 2070"/>
                <a:gd name="T43" fmla="*/ 13296875 h 2266"/>
                <a:gd name="T44" fmla="*/ 4359375 w 2070"/>
                <a:gd name="T45" fmla="*/ 16156250 h 2266"/>
                <a:gd name="T46" fmla="*/ 25828125 w 2070"/>
                <a:gd name="T47" fmla="*/ 33984375 h 2266"/>
                <a:gd name="T48" fmla="*/ 25828125 w 2070"/>
                <a:gd name="T49" fmla="*/ 33984375 h 2266"/>
                <a:gd name="T50" fmla="*/ 27859375 w 2070"/>
                <a:gd name="T51" fmla="*/ 35390625 h 2266"/>
                <a:gd name="T52" fmla="*/ 30000000 w 2070"/>
                <a:gd name="T53" fmla="*/ 33250000 h 2266"/>
                <a:gd name="T54" fmla="*/ 20359375 w 2070"/>
                <a:gd name="T55" fmla="*/ 0 h 226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cubicBezTo>
                    <a:pt x="1517" y="1924"/>
                    <a:pt x="1541" y="1965"/>
                    <a:pt x="1563" y="2002"/>
                  </a:cubicBez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cubicBezTo>
                    <a:pt x="1017" y="1004"/>
                    <a:pt x="968" y="972"/>
                    <a:pt x="917" y="943"/>
                  </a:cubicBezTo>
                  <a:cubicBezTo>
                    <a:pt x="834" y="887"/>
                    <a:pt x="712" y="851"/>
                    <a:pt x="596" y="851"/>
                  </a:cubicBezTo>
                  <a:cubicBezTo>
                    <a:pt x="458" y="851"/>
                    <a:pt x="328" y="902"/>
                    <a:pt x="279" y="1034"/>
                  </a:cubicBezTo>
                  <a:cubicBezTo>
                    <a:pt x="0" y="1758"/>
                    <a:pt x="1074" y="2100"/>
                    <a:pt x="1653" y="2175"/>
                  </a:cubicBez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7" name="Google Shape;502;p40">
              <a:extLst>
                <a:ext uri="{FF2B5EF4-FFF2-40B4-BE49-F238E27FC236}">
                  <a16:creationId xmlns:a16="http://schemas.microsoft.com/office/drawing/2014/main" id="{3871C057-CFE1-4E9B-97AA-1A13AEE0E5F7}"/>
                </a:ext>
              </a:extLst>
            </p:cNvPr>
            <p:cNvSpPr>
              <a:spLocks/>
            </p:cNvSpPr>
            <p:nvPr/>
          </p:nvSpPr>
          <p:spPr bwMode="auto">
            <a:xfrm>
              <a:off x="36273750" y="13928200"/>
              <a:ext cx="315375" cy="280675"/>
            </a:xfrm>
            <a:custGeom>
              <a:avLst/>
              <a:gdLst>
                <a:gd name="T0" fmla="*/ 99328125 w 12615"/>
                <a:gd name="T1" fmla="*/ 0 h 11227"/>
                <a:gd name="T2" fmla="*/ 1421875 w 12615"/>
                <a:gd name="T3" fmla="*/ 75109375 h 11227"/>
                <a:gd name="T4" fmla="*/ 46062500 w 12615"/>
                <a:gd name="T5" fmla="*/ 166296875 h 11227"/>
                <a:gd name="T6" fmla="*/ 132734375 w 12615"/>
                <a:gd name="T7" fmla="*/ 175406250 h 11227"/>
                <a:gd name="T8" fmla="*/ 197093750 w 12615"/>
                <a:gd name="T9" fmla="*/ 171046875 h 11227"/>
                <a:gd name="T10" fmla="*/ 113031250 w 12615"/>
                <a:gd name="T11" fmla="*/ 7671875 h 11227"/>
                <a:gd name="T12" fmla="*/ 99328125 w 12615"/>
                <a:gd name="T13" fmla="*/ 0 h 112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8" name="Google Shape;503;p40">
              <a:extLst>
                <a:ext uri="{FF2B5EF4-FFF2-40B4-BE49-F238E27FC236}">
                  <a16:creationId xmlns:a16="http://schemas.microsoft.com/office/drawing/2014/main" id="{10DC3000-0992-43C0-B767-BB09ECEBA3E0}"/>
                </a:ext>
              </a:extLst>
            </p:cNvPr>
            <p:cNvSpPr>
              <a:spLocks/>
            </p:cNvSpPr>
            <p:nvPr/>
          </p:nvSpPr>
          <p:spPr bwMode="auto">
            <a:xfrm>
              <a:off x="36347450" y="14194275"/>
              <a:ext cx="304750" cy="189225"/>
            </a:xfrm>
            <a:custGeom>
              <a:avLst/>
              <a:gdLst>
                <a:gd name="T0" fmla="*/ 0 w 12190"/>
                <a:gd name="T1" fmla="*/ 0 h 7569"/>
                <a:gd name="T2" fmla="*/ 0 w 12190"/>
                <a:gd name="T3" fmla="*/ 0 h 7569"/>
                <a:gd name="T4" fmla="*/ 111609375 w 12190"/>
                <a:gd name="T5" fmla="*/ 118265625 h 7569"/>
                <a:gd name="T6" fmla="*/ 190453125 w 12190"/>
                <a:gd name="T7" fmla="*/ 69343750 h 7569"/>
                <a:gd name="T8" fmla="*/ 151031250 w 12190"/>
                <a:gd name="T9" fmla="*/ 4750000 h 7569"/>
                <a:gd name="T10" fmla="*/ 86671875 w 12190"/>
                <a:gd name="T11" fmla="*/ 9109375 h 7569"/>
                <a:gd name="T12" fmla="*/ 0 w 12190"/>
                <a:gd name="T13" fmla="*/ 0 h 75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39" name="Google Shape;504;p40">
              <a:extLst>
                <a:ext uri="{FF2B5EF4-FFF2-40B4-BE49-F238E27FC236}">
                  <a16:creationId xmlns:a16="http://schemas.microsoft.com/office/drawing/2014/main" id="{6EFAC624-A93C-4E8D-864A-1096B29612EE}"/>
                </a:ext>
              </a:extLst>
            </p:cNvPr>
            <p:cNvSpPr>
              <a:spLocks/>
            </p:cNvSpPr>
            <p:nvPr/>
          </p:nvSpPr>
          <p:spPr bwMode="auto">
            <a:xfrm>
              <a:off x="36459925" y="14357525"/>
              <a:ext cx="231775" cy="136275"/>
            </a:xfrm>
            <a:custGeom>
              <a:avLst/>
              <a:gdLst>
                <a:gd name="T0" fmla="*/ 138312500 w 9271"/>
                <a:gd name="T1" fmla="*/ 15625 h 5451"/>
                <a:gd name="T2" fmla="*/ 0 w 9271"/>
                <a:gd name="T3" fmla="*/ 77015625 h 5451"/>
                <a:gd name="T4" fmla="*/ 15437500 w 9271"/>
                <a:gd name="T5" fmla="*/ 85171875 h 5451"/>
                <a:gd name="T6" fmla="*/ 25171875 w 9271"/>
                <a:gd name="T7" fmla="*/ 83671875 h 5451"/>
                <a:gd name="T8" fmla="*/ 107328125 w 9271"/>
                <a:gd name="T9" fmla="*/ 43781250 h 5451"/>
                <a:gd name="T10" fmla="*/ 144859375 w 9271"/>
                <a:gd name="T11" fmla="*/ 14328125 h 5451"/>
                <a:gd name="T12" fmla="*/ 139625000 w 9271"/>
                <a:gd name="T13" fmla="*/ 562500 h 5451"/>
                <a:gd name="T14" fmla="*/ 138312500 w 9271"/>
                <a:gd name="T15" fmla="*/ 15625 h 545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0" name="Google Shape;505;p40">
              <a:extLst>
                <a:ext uri="{FF2B5EF4-FFF2-40B4-BE49-F238E27FC236}">
                  <a16:creationId xmlns:a16="http://schemas.microsoft.com/office/drawing/2014/main" id="{B539BB73-A1C3-4C65-932C-F2A5A3C0C2E1}"/>
                </a:ext>
              </a:extLst>
            </p:cNvPr>
            <p:cNvSpPr>
              <a:spLocks/>
            </p:cNvSpPr>
            <p:nvPr/>
          </p:nvSpPr>
          <p:spPr bwMode="auto">
            <a:xfrm>
              <a:off x="36455350" y="14418425"/>
              <a:ext cx="99575" cy="69075"/>
            </a:xfrm>
            <a:custGeom>
              <a:avLst/>
              <a:gdLst>
                <a:gd name="T0" fmla="*/ 22328125 w 3983"/>
                <a:gd name="T1" fmla="*/ 15625 h 2763"/>
                <a:gd name="T2" fmla="*/ 2859375 w 3983"/>
                <a:gd name="T3" fmla="*/ 38953125 h 2763"/>
                <a:gd name="T4" fmla="*/ 11421875 w 3983"/>
                <a:gd name="T5" fmla="*/ 43156250 h 2763"/>
                <a:gd name="T6" fmla="*/ 62218750 w 3983"/>
                <a:gd name="T7" fmla="*/ 26140625 h 2763"/>
                <a:gd name="T8" fmla="*/ 22328125 w 3983"/>
                <a:gd name="T9" fmla="*/ 15625 h 27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1" name="Google Shape;506;p40">
              <a:extLst>
                <a:ext uri="{FF2B5EF4-FFF2-40B4-BE49-F238E27FC236}">
                  <a16:creationId xmlns:a16="http://schemas.microsoft.com/office/drawing/2014/main" id="{9A0E66D9-E25C-43A1-997C-CE105380A1A4}"/>
                </a:ext>
              </a:extLst>
            </p:cNvPr>
            <p:cNvSpPr>
              <a:spLocks/>
            </p:cNvSpPr>
            <p:nvPr/>
          </p:nvSpPr>
          <p:spPr bwMode="auto">
            <a:xfrm>
              <a:off x="36491075" y="14305200"/>
              <a:ext cx="197575" cy="155050"/>
            </a:xfrm>
            <a:custGeom>
              <a:avLst/>
              <a:gdLst>
                <a:gd name="T0" fmla="*/ 100687500 w 7903"/>
                <a:gd name="T1" fmla="*/ 15625 h 6202"/>
                <a:gd name="T2" fmla="*/ 21843750 w 7903"/>
                <a:gd name="T3" fmla="*/ 48937500 h 6202"/>
                <a:gd name="T4" fmla="*/ 0 w 7903"/>
                <a:gd name="T5" fmla="*/ 70781250 h 6202"/>
                <a:gd name="T6" fmla="*/ 39890625 w 7903"/>
                <a:gd name="T7" fmla="*/ 96906250 h 6202"/>
                <a:gd name="T8" fmla="*/ 123015625 w 7903"/>
                <a:gd name="T9" fmla="*/ 41328125 h 6202"/>
                <a:gd name="T10" fmla="*/ 100687500 w 7903"/>
                <a:gd name="T11" fmla="*/ 15625 h 620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2" name="Google Shape;507;p40">
              <a:extLst>
                <a:ext uri="{FF2B5EF4-FFF2-40B4-BE49-F238E27FC236}">
                  <a16:creationId xmlns:a16="http://schemas.microsoft.com/office/drawing/2014/main" id="{E0A9C867-212E-4F71-B6C2-A008C08F86B6}"/>
                </a:ext>
              </a:extLst>
            </p:cNvPr>
            <p:cNvSpPr>
              <a:spLocks/>
            </p:cNvSpPr>
            <p:nvPr/>
          </p:nvSpPr>
          <p:spPr bwMode="auto">
            <a:xfrm>
              <a:off x="36474800" y="14355275"/>
              <a:ext cx="51525" cy="50275"/>
            </a:xfrm>
            <a:custGeom>
              <a:avLst/>
              <a:gdLst>
                <a:gd name="T0" fmla="*/ 10171875 w 2061"/>
                <a:gd name="T1" fmla="*/ 3859375 h 2011"/>
                <a:gd name="T2" fmla="*/ 21093750 w 2061"/>
                <a:gd name="T3" fmla="*/ 15265625 h 2011"/>
                <a:gd name="T4" fmla="*/ 24296875 w 2061"/>
                <a:gd name="T5" fmla="*/ 21203125 h 2011"/>
                <a:gd name="T6" fmla="*/ 24296875 w 2061"/>
                <a:gd name="T7" fmla="*/ 21203125 h 2011"/>
                <a:gd name="T8" fmla="*/ 17781250 w 2061"/>
                <a:gd name="T9" fmla="*/ 17156250 h 2011"/>
                <a:gd name="T10" fmla="*/ 10171875 w 2061"/>
                <a:gd name="T11" fmla="*/ 3859375 h 2011"/>
                <a:gd name="T12" fmla="*/ 9375000 w 2061"/>
                <a:gd name="T13" fmla="*/ 20171875 h 2011"/>
                <a:gd name="T14" fmla="*/ 14921875 w 2061"/>
                <a:gd name="T15" fmla="*/ 21437500 h 2011"/>
                <a:gd name="T16" fmla="*/ 24468750 w 2061"/>
                <a:gd name="T17" fmla="*/ 25718750 h 2011"/>
                <a:gd name="T18" fmla="*/ 24468750 w 2061"/>
                <a:gd name="T19" fmla="*/ 25718750 h 2011"/>
                <a:gd name="T20" fmla="*/ 25421875 w 2061"/>
                <a:gd name="T21" fmla="*/ 26265625 h 2011"/>
                <a:gd name="T22" fmla="*/ 25421875 w 2061"/>
                <a:gd name="T23" fmla="*/ 26265625 h 2011"/>
                <a:gd name="T24" fmla="*/ 15140625 w 2061"/>
                <a:gd name="T25" fmla="*/ 27843750 h 2011"/>
                <a:gd name="T26" fmla="*/ 7328125 w 2061"/>
                <a:gd name="T27" fmla="*/ 26187500 h 2011"/>
                <a:gd name="T28" fmla="*/ 7796875 w 2061"/>
                <a:gd name="T29" fmla="*/ 20484375 h 2011"/>
                <a:gd name="T30" fmla="*/ 9375000 w 2061"/>
                <a:gd name="T31" fmla="*/ 20171875 h 2011"/>
                <a:gd name="T32" fmla="*/ 10343750 w 2061"/>
                <a:gd name="T33" fmla="*/ 15625 h 2011"/>
                <a:gd name="T34" fmla="*/ 6843750 w 2061"/>
                <a:gd name="T35" fmla="*/ 1015625 h 2011"/>
                <a:gd name="T36" fmla="*/ 11406250 w 2061"/>
                <a:gd name="T37" fmla="*/ 16984375 h 2011"/>
                <a:gd name="T38" fmla="*/ 11406250 w 2061"/>
                <a:gd name="T39" fmla="*/ 16984375 h 2011"/>
                <a:gd name="T40" fmla="*/ 8750000 w 2061"/>
                <a:gd name="T41" fmla="*/ 16687500 h 2011"/>
                <a:gd name="T42" fmla="*/ 671875 w 2061"/>
                <a:gd name="T43" fmla="*/ 22859375 h 2011"/>
                <a:gd name="T44" fmla="*/ 12765625 w 2061"/>
                <a:gd name="T45" fmla="*/ 31406250 h 2011"/>
                <a:gd name="T46" fmla="*/ 28015625 w 2061"/>
                <a:gd name="T47" fmla="*/ 28093750 h 2011"/>
                <a:gd name="T48" fmla="*/ 28015625 w 2061"/>
                <a:gd name="T49" fmla="*/ 28093750 h 2011"/>
                <a:gd name="T50" fmla="*/ 29265625 w 2061"/>
                <a:gd name="T51" fmla="*/ 28687500 h 2011"/>
                <a:gd name="T52" fmla="*/ 31546875 w 2061"/>
                <a:gd name="T53" fmla="*/ 25234375 h 2011"/>
                <a:gd name="T54" fmla="*/ 10343750 w 2061"/>
                <a:gd name="T55" fmla="*/ 15625 h 20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061" h="2011" extrusionOk="0">
                  <a:moveTo>
                    <a:pt x="651" y="247"/>
                  </a:moveTo>
                  <a:cubicBezTo>
                    <a:pt x="955" y="247"/>
                    <a:pt x="1229" y="794"/>
                    <a:pt x="1350" y="977"/>
                  </a:cubicBezTo>
                  <a:cubicBezTo>
                    <a:pt x="1423" y="1108"/>
                    <a:pt x="1490" y="1233"/>
                    <a:pt x="1555" y="1357"/>
                  </a:cubicBez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cubicBezTo>
                    <a:pt x="1587" y="1659"/>
                    <a:pt x="1608" y="1670"/>
                    <a:pt x="1627" y="1681"/>
                  </a:cubicBez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3" name="Google Shape;508;p40">
              <a:extLst>
                <a:ext uri="{FF2B5EF4-FFF2-40B4-BE49-F238E27FC236}">
                  <a16:creationId xmlns:a16="http://schemas.microsoft.com/office/drawing/2014/main" id="{45A2C3E9-C62E-4375-9F02-86004B9FE88A}"/>
                </a:ext>
              </a:extLst>
            </p:cNvPr>
            <p:cNvSpPr>
              <a:spLocks/>
            </p:cNvSpPr>
            <p:nvPr/>
          </p:nvSpPr>
          <p:spPr bwMode="auto">
            <a:xfrm>
              <a:off x="36457625" y="12735950"/>
              <a:ext cx="205950" cy="377525"/>
            </a:xfrm>
            <a:custGeom>
              <a:avLst/>
              <a:gdLst>
                <a:gd name="T0" fmla="*/ 90500000 w 8238"/>
                <a:gd name="T1" fmla="*/ 0 h 15101"/>
                <a:gd name="T2" fmla="*/ 72203125 w 8238"/>
                <a:gd name="T3" fmla="*/ 45187500 h 15101"/>
                <a:gd name="T4" fmla="*/ 66031250 w 8238"/>
                <a:gd name="T5" fmla="*/ 531250 h 15101"/>
                <a:gd name="T6" fmla="*/ 65875000 w 8238"/>
                <a:gd name="T7" fmla="*/ 531250 h 15101"/>
                <a:gd name="T8" fmla="*/ 53203125 w 8238"/>
                <a:gd name="T9" fmla="*/ 51828125 h 15101"/>
                <a:gd name="T10" fmla="*/ 43140625 w 8238"/>
                <a:gd name="T11" fmla="*/ 36218750 h 15101"/>
                <a:gd name="T12" fmla="*/ 37531250 w 8238"/>
                <a:gd name="T13" fmla="*/ 38531250 h 15101"/>
                <a:gd name="T14" fmla="*/ 51312500 w 8238"/>
                <a:gd name="T15" fmla="*/ 89828125 h 15101"/>
                <a:gd name="T16" fmla="*/ 40859375 w 8238"/>
                <a:gd name="T17" fmla="*/ 137796875 h 15101"/>
                <a:gd name="T18" fmla="*/ 15625 w 8238"/>
                <a:gd name="T19" fmla="*/ 232781250 h 15101"/>
                <a:gd name="T20" fmla="*/ 27078125 w 8238"/>
                <a:gd name="T21" fmla="*/ 235953125 h 15101"/>
                <a:gd name="T22" fmla="*/ 91203125 w 8238"/>
                <a:gd name="T23" fmla="*/ 219000000 h 15101"/>
                <a:gd name="T24" fmla="*/ 105921875 w 8238"/>
                <a:gd name="T25" fmla="*/ 169140625 h 15101"/>
                <a:gd name="T26" fmla="*/ 112093750 w 8238"/>
                <a:gd name="T27" fmla="*/ 6718750 h 15101"/>
                <a:gd name="T28" fmla="*/ 111921875 w 8238"/>
                <a:gd name="T29" fmla="*/ 6703125 h 15101"/>
                <a:gd name="T30" fmla="*/ 95953125 w 8238"/>
                <a:gd name="T31" fmla="*/ 49937500 h 15101"/>
                <a:gd name="T32" fmla="*/ 91203125 w 8238"/>
                <a:gd name="T33" fmla="*/ 62500 h 15101"/>
                <a:gd name="T34" fmla="*/ 90500000 w 8238"/>
                <a:gd name="T35" fmla="*/ 0 h 151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4" name="Google Shape;509;p40">
              <a:extLst>
                <a:ext uri="{FF2B5EF4-FFF2-40B4-BE49-F238E27FC236}">
                  <a16:creationId xmlns:a16="http://schemas.microsoft.com/office/drawing/2014/main" id="{518D5885-1A0E-4660-9849-D81AB10148B2}"/>
                </a:ext>
              </a:extLst>
            </p:cNvPr>
            <p:cNvSpPr>
              <a:spLocks/>
            </p:cNvSpPr>
            <p:nvPr/>
          </p:nvSpPr>
          <p:spPr bwMode="auto">
            <a:xfrm>
              <a:off x="36404450" y="13086350"/>
              <a:ext cx="199100" cy="307775"/>
            </a:xfrm>
            <a:custGeom>
              <a:avLst/>
              <a:gdLst>
                <a:gd name="T0" fmla="*/ 124437500 w 7964"/>
                <a:gd name="T1" fmla="*/ 0 h 12311"/>
                <a:gd name="T2" fmla="*/ 124437500 w 7964"/>
                <a:gd name="T3" fmla="*/ 0 h 12311"/>
                <a:gd name="T4" fmla="*/ 60312500 w 7964"/>
                <a:gd name="T5" fmla="*/ 16953125 h 12311"/>
                <a:gd name="T6" fmla="*/ 33250000 w 7964"/>
                <a:gd name="T7" fmla="*/ 13781250 h 12311"/>
                <a:gd name="T8" fmla="*/ 0 w 7964"/>
                <a:gd name="T9" fmla="*/ 67453125 h 12311"/>
                <a:gd name="T10" fmla="*/ 16625000 w 7964"/>
                <a:gd name="T11" fmla="*/ 192359375 h 12311"/>
                <a:gd name="T12" fmla="*/ 112562500 w 7964"/>
                <a:gd name="T13" fmla="*/ 32296875 h 12311"/>
                <a:gd name="T14" fmla="*/ 124437500 w 7964"/>
                <a:gd name="T15" fmla="*/ 0 h 123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5" name="Google Shape;510;p40">
              <a:extLst>
                <a:ext uri="{FF2B5EF4-FFF2-40B4-BE49-F238E27FC236}">
                  <a16:creationId xmlns:a16="http://schemas.microsoft.com/office/drawing/2014/main" id="{48A55EC2-C4F8-47DC-8CEE-6C5D3F4951B6}"/>
                </a:ext>
              </a:extLst>
            </p:cNvPr>
            <p:cNvSpPr>
              <a:spLocks/>
            </p:cNvSpPr>
            <p:nvPr/>
          </p:nvSpPr>
          <p:spPr bwMode="auto">
            <a:xfrm>
              <a:off x="35836800" y="13675250"/>
              <a:ext cx="717350" cy="455825"/>
            </a:xfrm>
            <a:custGeom>
              <a:avLst/>
              <a:gdLst>
                <a:gd name="T0" fmla="*/ 77890625 w 28694"/>
                <a:gd name="T1" fmla="*/ 15625 h 18233"/>
                <a:gd name="T2" fmla="*/ 79796875 w 28694"/>
                <a:gd name="T3" fmla="*/ 15687500 h 18233"/>
                <a:gd name="T4" fmla="*/ 78375000 w 28694"/>
                <a:gd name="T5" fmla="*/ 15687500 h 18233"/>
                <a:gd name="T6" fmla="*/ 15625 w 28694"/>
                <a:gd name="T7" fmla="*/ 235109375 h 18233"/>
                <a:gd name="T8" fmla="*/ 85968750 w 28694"/>
                <a:gd name="T9" fmla="*/ 270718750 h 18233"/>
                <a:gd name="T10" fmla="*/ 111609375 w 28694"/>
                <a:gd name="T11" fmla="*/ 271000000 h 18233"/>
                <a:gd name="T12" fmla="*/ 139078125 w 28694"/>
                <a:gd name="T13" fmla="*/ 270921875 h 18233"/>
                <a:gd name="T14" fmla="*/ 232718750 w 28694"/>
                <a:gd name="T15" fmla="*/ 281656250 h 18233"/>
                <a:gd name="T16" fmla="*/ 262390625 w 28694"/>
                <a:gd name="T17" fmla="*/ 284890625 h 18233"/>
                <a:gd name="T18" fmla="*/ 422703125 w 28694"/>
                <a:gd name="T19" fmla="*/ 229406250 h 18233"/>
                <a:gd name="T20" fmla="*/ 448343750 w 28694"/>
                <a:gd name="T21" fmla="*/ 199484375 h 18233"/>
                <a:gd name="T22" fmla="*/ 77890625 w 28694"/>
                <a:gd name="T23" fmla="*/ 15625 h 1823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6" name="Google Shape;511;p40">
              <a:extLst>
                <a:ext uri="{FF2B5EF4-FFF2-40B4-BE49-F238E27FC236}">
                  <a16:creationId xmlns:a16="http://schemas.microsoft.com/office/drawing/2014/main" id="{F7D9A52C-6F01-46B3-881F-E39288290074}"/>
                </a:ext>
              </a:extLst>
            </p:cNvPr>
            <p:cNvSpPr>
              <a:spLocks/>
            </p:cNvSpPr>
            <p:nvPr/>
          </p:nvSpPr>
          <p:spPr bwMode="auto">
            <a:xfrm>
              <a:off x="35890750" y="13159300"/>
              <a:ext cx="612500" cy="496975"/>
            </a:xfrm>
            <a:custGeom>
              <a:avLst/>
              <a:gdLst>
                <a:gd name="T0" fmla="*/ 321062500 w 24500"/>
                <a:gd name="T1" fmla="*/ 0 h 19879"/>
                <a:gd name="T2" fmla="*/ 246968750 w 24500"/>
                <a:gd name="T3" fmla="*/ 61265625 h 19879"/>
                <a:gd name="T4" fmla="*/ 245546875 w 24500"/>
                <a:gd name="T5" fmla="*/ 61671875 h 19879"/>
                <a:gd name="T6" fmla="*/ 242218750 w 24500"/>
                <a:gd name="T7" fmla="*/ 60796875 h 19879"/>
                <a:gd name="T8" fmla="*/ 184125000 w 24500"/>
                <a:gd name="T9" fmla="*/ 56296875 h 19879"/>
                <a:gd name="T10" fmla="*/ 97843750 w 24500"/>
                <a:gd name="T11" fmla="*/ 72187500 h 19879"/>
                <a:gd name="T12" fmla="*/ 4281250 w 24500"/>
                <a:gd name="T13" fmla="*/ 127765625 h 19879"/>
                <a:gd name="T14" fmla="*/ 15625 w 24500"/>
                <a:gd name="T15" fmla="*/ 135359375 h 19879"/>
                <a:gd name="T16" fmla="*/ 321546875 w 24500"/>
                <a:gd name="T17" fmla="*/ 310609375 h 19879"/>
                <a:gd name="T18" fmla="*/ 322484375 w 24500"/>
                <a:gd name="T19" fmla="*/ 310609375 h 19879"/>
                <a:gd name="T20" fmla="*/ 315843750 w 24500"/>
                <a:gd name="T21" fmla="*/ 300156250 h 19879"/>
                <a:gd name="T22" fmla="*/ 312984375 w 24500"/>
                <a:gd name="T23" fmla="*/ 187609375 h 19879"/>
                <a:gd name="T24" fmla="*/ 375203125 w 24500"/>
                <a:gd name="T25" fmla="*/ 118734375 h 19879"/>
                <a:gd name="T26" fmla="*/ 321062500 w 24500"/>
                <a:gd name="T27" fmla="*/ 0 h 198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7" name="Google Shape;512;p40">
              <a:extLst>
                <a:ext uri="{FF2B5EF4-FFF2-40B4-BE49-F238E27FC236}">
                  <a16:creationId xmlns:a16="http://schemas.microsoft.com/office/drawing/2014/main" id="{810B73D1-C16A-46A4-81F1-9498F566AFE6}"/>
                </a:ext>
              </a:extLst>
            </p:cNvPr>
            <p:cNvSpPr>
              <a:spLocks/>
            </p:cNvSpPr>
            <p:nvPr/>
          </p:nvSpPr>
          <p:spPr bwMode="auto">
            <a:xfrm>
              <a:off x="35850475" y="13375875"/>
              <a:ext cx="554750" cy="328225"/>
            </a:xfrm>
            <a:custGeom>
              <a:avLst/>
              <a:gdLst>
                <a:gd name="T0" fmla="*/ 25187500 w 22190"/>
                <a:gd name="T1" fmla="*/ 0 h 13129"/>
                <a:gd name="T2" fmla="*/ 953125 w 22190"/>
                <a:gd name="T3" fmla="*/ 78359375 h 13129"/>
                <a:gd name="T4" fmla="*/ 57484375 w 22190"/>
                <a:gd name="T5" fmla="*/ 95468750 h 13129"/>
                <a:gd name="T6" fmla="*/ 62234375 w 22190"/>
                <a:gd name="T7" fmla="*/ 95937500 h 13129"/>
                <a:gd name="T8" fmla="*/ 61750000 w 22190"/>
                <a:gd name="T9" fmla="*/ 121109375 h 13129"/>
                <a:gd name="T10" fmla="*/ 69343750 w 22190"/>
                <a:gd name="T11" fmla="*/ 187125000 h 13129"/>
                <a:gd name="T12" fmla="*/ 86453125 w 22190"/>
                <a:gd name="T13" fmla="*/ 204703125 h 13129"/>
                <a:gd name="T14" fmla="*/ 124500000 w 22190"/>
                <a:gd name="T15" fmla="*/ 205140625 h 13129"/>
                <a:gd name="T16" fmla="*/ 346718750 w 22190"/>
                <a:gd name="T17" fmla="*/ 175250000 h 13129"/>
                <a:gd name="T18" fmla="*/ 25187500 w 22190"/>
                <a:gd name="T19" fmla="*/ 0 h 13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8" name="Google Shape;513;p40">
              <a:extLst>
                <a:ext uri="{FF2B5EF4-FFF2-40B4-BE49-F238E27FC236}">
                  <a16:creationId xmlns:a16="http://schemas.microsoft.com/office/drawing/2014/main" id="{1E1DFFFB-374B-4907-A931-1C4C149C4C49}"/>
                </a:ext>
              </a:extLst>
            </p:cNvPr>
            <p:cNvSpPr>
              <a:spLocks/>
            </p:cNvSpPr>
            <p:nvPr/>
          </p:nvSpPr>
          <p:spPr bwMode="auto">
            <a:xfrm>
              <a:off x="35988775" y="13655500"/>
              <a:ext cx="602625" cy="338950"/>
            </a:xfrm>
            <a:custGeom>
              <a:avLst/>
              <a:gdLst>
                <a:gd name="T0" fmla="*/ 261218750 w 24105"/>
                <a:gd name="T1" fmla="*/ 15625 h 13558"/>
                <a:gd name="T2" fmla="*/ 38078125 w 24105"/>
                <a:gd name="T3" fmla="*/ 30359375 h 13558"/>
                <a:gd name="T4" fmla="*/ 15625 w 24105"/>
                <a:gd name="T5" fmla="*/ 29937500 h 13558"/>
                <a:gd name="T6" fmla="*/ 15625 w 24105"/>
                <a:gd name="T7" fmla="*/ 29937500 h 13558"/>
                <a:gd name="T8" fmla="*/ 353359375 w 24105"/>
                <a:gd name="T9" fmla="*/ 211828125 h 13558"/>
                <a:gd name="T10" fmla="*/ 376625000 w 24105"/>
                <a:gd name="T11" fmla="*/ 179062500 h 13558"/>
                <a:gd name="T12" fmla="*/ 261218750 w 24105"/>
                <a:gd name="T13" fmla="*/ 15625 h 135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105" h="13558" extrusionOk="0">
                  <a:moveTo>
                    <a:pt x="16718" y="1"/>
                  </a:moveTo>
                  <a:cubicBezTo>
                    <a:pt x="12315" y="1564"/>
                    <a:pt x="7332" y="1943"/>
                    <a:pt x="2437" y="1943"/>
                  </a:cubicBezTo>
                  <a:cubicBezTo>
                    <a:pt x="1622" y="1943"/>
                    <a:pt x="808" y="1933"/>
                    <a:pt x="1" y="1916"/>
                  </a:cubicBezTo>
                  <a:cubicBezTo>
                    <a:pt x="6232" y="8116"/>
                    <a:pt x="14195" y="12493"/>
                    <a:pt x="22615" y="13557"/>
                  </a:cubicBezTo>
                  <a:cubicBezTo>
                    <a:pt x="23557" y="12372"/>
                    <a:pt x="24104" y="11460"/>
                    <a:pt x="24104" y="11460"/>
                  </a:cubicBezTo>
                  <a:lnTo>
                    <a:pt x="16718" y="1"/>
                  </a:ln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49" name="Google Shape;514;p40">
              <a:extLst>
                <a:ext uri="{FF2B5EF4-FFF2-40B4-BE49-F238E27FC236}">
                  <a16:creationId xmlns:a16="http://schemas.microsoft.com/office/drawing/2014/main" id="{7FE90A24-1EFF-4985-B12B-CF15602F6417}"/>
                </a:ext>
              </a:extLst>
            </p:cNvPr>
            <p:cNvSpPr>
              <a:spLocks/>
            </p:cNvSpPr>
            <p:nvPr/>
          </p:nvSpPr>
          <p:spPr bwMode="auto">
            <a:xfrm>
              <a:off x="36259300" y="13205750"/>
              <a:ext cx="198350" cy="489300"/>
            </a:xfrm>
            <a:custGeom>
              <a:avLst/>
              <a:gdLst>
                <a:gd name="T0" fmla="*/ 35000000 w 7934"/>
                <a:gd name="T1" fmla="*/ 0 h 19572"/>
                <a:gd name="T2" fmla="*/ 2390625 w 7934"/>
                <a:gd name="T3" fmla="*/ 17515625 h 19572"/>
                <a:gd name="T4" fmla="*/ 11406250 w 7934"/>
                <a:gd name="T5" fmla="*/ 142421875 h 19572"/>
                <a:gd name="T6" fmla="*/ 123968750 w 7934"/>
                <a:gd name="T7" fmla="*/ 305796875 h 19572"/>
                <a:gd name="T8" fmla="*/ 106875000 w 7934"/>
                <a:gd name="T9" fmla="*/ 234078125 h 19572"/>
                <a:gd name="T10" fmla="*/ 64593750 w 7934"/>
                <a:gd name="T11" fmla="*/ 120109375 h 19572"/>
                <a:gd name="T12" fmla="*/ 46078125 w 7934"/>
                <a:gd name="T13" fmla="*/ 2312500 h 19572"/>
                <a:gd name="T14" fmla="*/ 35000000 w 7934"/>
                <a:gd name="T15" fmla="*/ 0 h 195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0" name="Google Shape;515;p40">
              <a:extLst>
                <a:ext uri="{FF2B5EF4-FFF2-40B4-BE49-F238E27FC236}">
                  <a16:creationId xmlns:a16="http://schemas.microsoft.com/office/drawing/2014/main" id="{24816530-3676-40B7-BEBA-DEAABB6CB849}"/>
                </a:ext>
              </a:extLst>
            </p:cNvPr>
            <p:cNvSpPr>
              <a:spLocks/>
            </p:cNvSpPr>
            <p:nvPr/>
          </p:nvSpPr>
          <p:spPr bwMode="auto">
            <a:xfrm>
              <a:off x="36228900" y="13233775"/>
              <a:ext cx="230275" cy="484075"/>
            </a:xfrm>
            <a:custGeom>
              <a:avLst/>
              <a:gdLst>
                <a:gd name="T0" fmla="*/ 21390625 w 9211"/>
                <a:gd name="T1" fmla="*/ 0 h 19363"/>
                <a:gd name="T2" fmla="*/ 21390625 w 9211"/>
                <a:gd name="T3" fmla="*/ 0 h 19363"/>
                <a:gd name="T4" fmla="*/ 9515625 w 9211"/>
                <a:gd name="T5" fmla="*/ 11875000 h 19363"/>
                <a:gd name="T6" fmla="*/ 33250000 w 9211"/>
                <a:gd name="T7" fmla="*/ 175718750 h 19363"/>
                <a:gd name="T8" fmla="*/ 142015625 w 9211"/>
                <a:gd name="T9" fmla="*/ 302531250 h 19363"/>
                <a:gd name="T10" fmla="*/ 143437500 w 9211"/>
                <a:gd name="T11" fmla="*/ 288281250 h 19363"/>
                <a:gd name="T12" fmla="*/ 30406250 w 9211"/>
                <a:gd name="T13" fmla="*/ 124906250 h 19363"/>
                <a:gd name="T14" fmla="*/ 21390625 w 9211"/>
                <a:gd name="T15" fmla="*/ 0 h 193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1" name="Google Shape;516;p40">
              <a:extLst>
                <a:ext uri="{FF2B5EF4-FFF2-40B4-BE49-F238E27FC236}">
                  <a16:creationId xmlns:a16="http://schemas.microsoft.com/office/drawing/2014/main" id="{68A2D607-2B9A-489C-B1AF-47CD6FB5A45C}"/>
                </a:ext>
              </a:extLst>
            </p:cNvPr>
            <p:cNvSpPr>
              <a:spLocks/>
            </p:cNvSpPr>
            <p:nvPr/>
          </p:nvSpPr>
          <p:spPr bwMode="auto">
            <a:xfrm>
              <a:off x="35722825" y="12981525"/>
              <a:ext cx="136025" cy="83300"/>
            </a:xfrm>
            <a:custGeom>
              <a:avLst/>
              <a:gdLst>
                <a:gd name="T0" fmla="*/ 54125000 w 5441"/>
                <a:gd name="T1" fmla="*/ 0 h 3332"/>
                <a:gd name="T2" fmla="*/ 0 w 5441"/>
                <a:gd name="T3" fmla="*/ 21828125 h 3332"/>
                <a:gd name="T4" fmla="*/ 43437500 w 5441"/>
                <a:gd name="T5" fmla="*/ 52046875 h 3332"/>
                <a:gd name="T6" fmla="*/ 85015625 w 5441"/>
                <a:gd name="T7" fmla="*/ 39406250 h 3332"/>
                <a:gd name="T8" fmla="*/ 79312500 w 5441"/>
                <a:gd name="T9" fmla="*/ 4250000 h 3332"/>
                <a:gd name="T10" fmla="*/ 54125000 w 5441"/>
                <a:gd name="T11" fmla="*/ 0 h 333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2" name="Google Shape;517;p40">
              <a:extLst>
                <a:ext uri="{FF2B5EF4-FFF2-40B4-BE49-F238E27FC236}">
                  <a16:creationId xmlns:a16="http://schemas.microsoft.com/office/drawing/2014/main" id="{A7827ACB-70F2-4C99-BEE5-95590849BA71}"/>
                </a:ext>
              </a:extLst>
            </p:cNvPr>
            <p:cNvSpPr>
              <a:spLocks/>
            </p:cNvSpPr>
            <p:nvPr/>
          </p:nvSpPr>
          <p:spPr bwMode="auto">
            <a:xfrm>
              <a:off x="35715975" y="12937200"/>
              <a:ext cx="133775" cy="79250"/>
            </a:xfrm>
            <a:custGeom>
              <a:avLst/>
              <a:gdLst>
                <a:gd name="T0" fmla="*/ 47531250 w 5351"/>
                <a:gd name="T1" fmla="*/ 15625 h 3170"/>
                <a:gd name="T2" fmla="*/ 13312500 w 5351"/>
                <a:gd name="T3" fmla="*/ 12015625 h 3170"/>
                <a:gd name="T4" fmla="*/ 4765625 w 5351"/>
                <a:gd name="T5" fmla="*/ 49531250 h 3170"/>
                <a:gd name="T6" fmla="*/ 58421875 w 5351"/>
                <a:gd name="T7" fmla="*/ 27703125 h 3170"/>
                <a:gd name="T8" fmla="*/ 83593750 w 5351"/>
                <a:gd name="T9" fmla="*/ 31953125 h 3170"/>
                <a:gd name="T10" fmla="*/ 79796875 w 5351"/>
                <a:gd name="T11" fmla="*/ 7734375 h 3170"/>
                <a:gd name="T12" fmla="*/ 47531250 w 5351"/>
                <a:gd name="T13" fmla="*/ 15625 h 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3" name="Google Shape;518;p40">
              <a:extLst>
                <a:ext uri="{FF2B5EF4-FFF2-40B4-BE49-F238E27FC236}">
                  <a16:creationId xmlns:a16="http://schemas.microsoft.com/office/drawing/2014/main" id="{CE87ACC8-9B8E-4418-9949-BA7753E15011}"/>
                </a:ext>
              </a:extLst>
            </p:cNvPr>
            <p:cNvSpPr>
              <a:spLocks/>
            </p:cNvSpPr>
            <p:nvPr/>
          </p:nvSpPr>
          <p:spPr bwMode="auto">
            <a:xfrm>
              <a:off x="35758525" y="12985325"/>
              <a:ext cx="89700" cy="61675"/>
            </a:xfrm>
            <a:custGeom>
              <a:avLst/>
              <a:gdLst>
                <a:gd name="T0" fmla="*/ 27484375 w 3588"/>
                <a:gd name="T1" fmla="*/ 15625 h 2467"/>
                <a:gd name="T2" fmla="*/ 968750 w 3588"/>
                <a:gd name="T3" fmla="*/ 7109375 h 2467"/>
                <a:gd name="T4" fmla="*/ 968750 w 3588"/>
                <a:gd name="T5" fmla="*/ 8046875 h 2467"/>
                <a:gd name="T6" fmla="*/ 28140625 w 3588"/>
                <a:gd name="T7" fmla="*/ 2546875 h 2467"/>
                <a:gd name="T8" fmla="*/ 43703125 w 3588"/>
                <a:gd name="T9" fmla="*/ 9484375 h 2467"/>
                <a:gd name="T10" fmla="*/ 53203125 w 3588"/>
                <a:gd name="T11" fmla="*/ 37500000 h 2467"/>
                <a:gd name="T12" fmla="*/ 54140625 w 3588"/>
                <a:gd name="T13" fmla="*/ 38531250 h 2467"/>
                <a:gd name="T14" fmla="*/ 56046875 w 3588"/>
                <a:gd name="T15" fmla="*/ 36546875 h 2467"/>
                <a:gd name="T16" fmla="*/ 41812500 w 3588"/>
                <a:gd name="T17" fmla="*/ 4250000 h 2467"/>
                <a:gd name="T18" fmla="*/ 27484375 w 3588"/>
                <a:gd name="T19" fmla="*/ 15625 h 24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4" name="Google Shape;519;p40">
              <a:extLst>
                <a:ext uri="{FF2B5EF4-FFF2-40B4-BE49-F238E27FC236}">
                  <a16:creationId xmlns:a16="http://schemas.microsoft.com/office/drawing/2014/main" id="{8595EF05-366C-46D9-905D-A099DF3A7D2C}"/>
                </a:ext>
              </a:extLst>
            </p:cNvPr>
            <p:cNvSpPr>
              <a:spLocks/>
            </p:cNvSpPr>
            <p:nvPr/>
          </p:nvSpPr>
          <p:spPr bwMode="auto">
            <a:xfrm>
              <a:off x="35796075" y="13002750"/>
              <a:ext cx="49525" cy="23325"/>
            </a:xfrm>
            <a:custGeom>
              <a:avLst/>
              <a:gdLst>
                <a:gd name="T0" fmla="*/ 11546875 w 1981"/>
                <a:gd name="T1" fmla="*/ 15625 h 933"/>
                <a:gd name="T2" fmla="*/ 765625 w 1981"/>
                <a:gd name="T3" fmla="*/ 5234375 h 933"/>
                <a:gd name="T4" fmla="*/ 1593750 w 1981"/>
                <a:gd name="T5" fmla="*/ 6921875 h 933"/>
                <a:gd name="T6" fmla="*/ 2187500 w 1981"/>
                <a:gd name="T7" fmla="*/ 6656250 h 933"/>
                <a:gd name="T8" fmla="*/ 11687500 w 1981"/>
                <a:gd name="T9" fmla="*/ 3031250 h 933"/>
                <a:gd name="T10" fmla="*/ 17859375 w 1981"/>
                <a:gd name="T11" fmla="*/ 4765625 h 933"/>
                <a:gd name="T12" fmla="*/ 27843750 w 1981"/>
                <a:gd name="T13" fmla="*/ 14265625 h 933"/>
                <a:gd name="T14" fmla="*/ 28640625 w 1981"/>
                <a:gd name="T15" fmla="*/ 14562500 h 933"/>
                <a:gd name="T16" fmla="*/ 30203125 w 1981"/>
                <a:gd name="T17" fmla="*/ 12359375 h 933"/>
                <a:gd name="T18" fmla="*/ 11546875 w 1981"/>
                <a:gd name="T19" fmla="*/ 15625 h 9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5" name="Google Shape;520;p40">
              <a:extLst>
                <a:ext uri="{FF2B5EF4-FFF2-40B4-BE49-F238E27FC236}">
                  <a16:creationId xmlns:a16="http://schemas.microsoft.com/office/drawing/2014/main" id="{404DD8BC-6688-4E05-AB18-D90CDE980DDB}"/>
                </a:ext>
              </a:extLst>
            </p:cNvPr>
            <p:cNvSpPr>
              <a:spLocks/>
            </p:cNvSpPr>
            <p:nvPr/>
          </p:nvSpPr>
          <p:spPr bwMode="auto">
            <a:xfrm>
              <a:off x="36429525" y="12867300"/>
              <a:ext cx="129850" cy="85075"/>
            </a:xfrm>
            <a:custGeom>
              <a:avLst/>
              <a:gdLst>
                <a:gd name="T0" fmla="*/ 47921875 w 5194"/>
                <a:gd name="T1" fmla="*/ 0 h 3403"/>
                <a:gd name="T2" fmla="*/ 0 w 5194"/>
                <a:gd name="T3" fmla="*/ 15796875 h 3403"/>
                <a:gd name="T4" fmla="*/ 5703125 w 5194"/>
                <a:gd name="T5" fmla="*/ 50953125 h 3403"/>
                <a:gd name="T6" fmla="*/ 27140625 w 5194"/>
                <a:gd name="T7" fmla="*/ 53171875 h 3403"/>
                <a:gd name="T8" fmla="*/ 80734375 w 5194"/>
                <a:gd name="T9" fmla="*/ 7250000 h 3403"/>
                <a:gd name="T10" fmla="*/ 47921875 w 5194"/>
                <a:gd name="T11" fmla="*/ 0 h 340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6" name="Google Shape;521;p40">
              <a:extLst>
                <a:ext uri="{FF2B5EF4-FFF2-40B4-BE49-F238E27FC236}">
                  <a16:creationId xmlns:a16="http://schemas.microsoft.com/office/drawing/2014/main" id="{3699A25C-944A-4628-A6F2-0F473F64E499}"/>
                </a:ext>
              </a:extLst>
            </p:cNvPr>
            <p:cNvSpPr>
              <a:spLocks/>
            </p:cNvSpPr>
            <p:nvPr/>
          </p:nvSpPr>
          <p:spPr bwMode="auto">
            <a:xfrm>
              <a:off x="36423450" y="12831975"/>
              <a:ext cx="135275" cy="61375"/>
            </a:xfrm>
            <a:custGeom>
              <a:avLst/>
              <a:gdLst>
                <a:gd name="T0" fmla="*/ 33734375 w 5411"/>
                <a:gd name="T1" fmla="*/ 0 h 2455"/>
                <a:gd name="T2" fmla="*/ 0 w 5411"/>
                <a:gd name="T3" fmla="*/ 14140625 h 2455"/>
                <a:gd name="T4" fmla="*/ 3796875 w 5411"/>
                <a:gd name="T5" fmla="*/ 38359375 h 2455"/>
                <a:gd name="T6" fmla="*/ 51937500 w 5411"/>
                <a:gd name="T7" fmla="*/ 22109375 h 2455"/>
                <a:gd name="T8" fmla="*/ 84531250 w 5411"/>
                <a:gd name="T9" fmla="*/ 29328125 h 2455"/>
                <a:gd name="T10" fmla="*/ 55562500 w 5411"/>
                <a:gd name="T11" fmla="*/ 4156250 h 2455"/>
                <a:gd name="T12" fmla="*/ 33734375 w 5411"/>
                <a:gd name="T13" fmla="*/ 0 h 24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7" name="Google Shape;522;p40">
              <a:extLst>
                <a:ext uri="{FF2B5EF4-FFF2-40B4-BE49-F238E27FC236}">
                  <a16:creationId xmlns:a16="http://schemas.microsoft.com/office/drawing/2014/main" id="{5E9F9DB8-9E8A-4A5C-B24D-39D38CCF396A}"/>
                </a:ext>
              </a:extLst>
            </p:cNvPr>
            <p:cNvSpPr>
              <a:spLocks/>
            </p:cNvSpPr>
            <p:nvPr/>
          </p:nvSpPr>
          <p:spPr bwMode="auto">
            <a:xfrm>
              <a:off x="36442425" y="12871300"/>
              <a:ext cx="76775" cy="75875"/>
            </a:xfrm>
            <a:custGeom>
              <a:avLst/>
              <a:gdLst>
                <a:gd name="T0" fmla="*/ 36875000 w 3071"/>
                <a:gd name="T1" fmla="*/ 62500 h 3035"/>
                <a:gd name="T2" fmla="*/ 6656250 w 3071"/>
                <a:gd name="T3" fmla="*/ 11875000 h 3035"/>
                <a:gd name="T4" fmla="*/ 4281250 w 3071"/>
                <a:gd name="T5" fmla="*/ 46546875 h 3035"/>
                <a:gd name="T6" fmla="*/ 5718750 w 3071"/>
                <a:gd name="T7" fmla="*/ 47406250 h 3035"/>
                <a:gd name="T8" fmla="*/ 7140625 w 3071"/>
                <a:gd name="T9" fmla="*/ 46078125 h 3035"/>
                <a:gd name="T10" fmla="*/ 8093750 w 3071"/>
                <a:gd name="T11" fmla="*/ 14734375 h 3035"/>
                <a:gd name="T12" fmla="*/ 47031250 w 3071"/>
                <a:gd name="T13" fmla="*/ 1437500 h 3035"/>
                <a:gd name="T14" fmla="*/ 47031250 w 3071"/>
                <a:gd name="T15" fmla="*/ 484375 h 3035"/>
                <a:gd name="T16" fmla="*/ 36875000 w 3071"/>
                <a:gd name="T17" fmla="*/ 62500 h 30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8" name="Google Shape;523;p40">
              <a:extLst>
                <a:ext uri="{FF2B5EF4-FFF2-40B4-BE49-F238E27FC236}">
                  <a16:creationId xmlns:a16="http://schemas.microsoft.com/office/drawing/2014/main" id="{35ADF41C-5056-497D-A408-ED6A29DC01BC}"/>
                </a:ext>
              </a:extLst>
            </p:cNvPr>
            <p:cNvSpPr>
              <a:spLocks/>
            </p:cNvSpPr>
            <p:nvPr/>
          </p:nvSpPr>
          <p:spPr bwMode="auto">
            <a:xfrm>
              <a:off x="36445475" y="12894350"/>
              <a:ext cx="43075" cy="32025"/>
            </a:xfrm>
            <a:custGeom>
              <a:avLst/>
              <a:gdLst>
                <a:gd name="T0" fmla="*/ 18046875 w 1723"/>
                <a:gd name="T1" fmla="*/ 15625 h 1281"/>
                <a:gd name="T2" fmla="*/ 0 w 1723"/>
                <a:gd name="T3" fmla="*/ 17890625 h 1281"/>
                <a:gd name="T4" fmla="*/ 1906250 w 1723"/>
                <a:gd name="T5" fmla="*/ 20000000 h 1281"/>
                <a:gd name="T6" fmla="*/ 2859375 w 1723"/>
                <a:gd name="T7" fmla="*/ 19312500 h 1281"/>
                <a:gd name="T8" fmla="*/ 9984375 w 1723"/>
                <a:gd name="T9" fmla="*/ 6968750 h 1281"/>
                <a:gd name="T10" fmla="*/ 18687500 w 1723"/>
                <a:gd name="T11" fmla="*/ 2937500 h 1281"/>
                <a:gd name="T12" fmla="*/ 24703125 w 1723"/>
                <a:gd name="T13" fmla="*/ 4125000 h 1281"/>
                <a:gd name="T14" fmla="*/ 25156250 w 1723"/>
                <a:gd name="T15" fmla="*/ 4203125 h 1281"/>
                <a:gd name="T16" fmla="*/ 25656250 w 1723"/>
                <a:gd name="T17" fmla="*/ 2218750 h 1281"/>
                <a:gd name="T18" fmla="*/ 18046875 w 1723"/>
                <a:gd name="T19" fmla="*/ 15625 h 128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59" name="Google Shape;524;p40">
              <a:extLst>
                <a:ext uri="{FF2B5EF4-FFF2-40B4-BE49-F238E27FC236}">
                  <a16:creationId xmlns:a16="http://schemas.microsoft.com/office/drawing/2014/main" id="{F4BFD5DB-2958-4D1C-83D4-D40B661DBF26}"/>
                </a:ext>
              </a:extLst>
            </p:cNvPr>
            <p:cNvSpPr>
              <a:spLocks/>
            </p:cNvSpPr>
            <p:nvPr/>
          </p:nvSpPr>
          <p:spPr bwMode="auto">
            <a:xfrm>
              <a:off x="36094400" y="13210200"/>
              <a:ext cx="151250" cy="77075"/>
            </a:xfrm>
            <a:custGeom>
              <a:avLst/>
              <a:gdLst>
                <a:gd name="T0" fmla="*/ 94515625 w 6050"/>
                <a:gd name="T1" fmla="*/ 15625 h 3083"/>
                <a:gd name="T2" fmla="*/ 94515625 w 6050"/>
                <a:gd name="T3" fmla="*/ 15625 h 3083"/>
                <a:gd name="T4" fmla="*/ 3328125 w 6050"/>
                <a:gd name="T5" fmla="*/ 17109375 h 3083"/>
                <a:gd name="T6" fmla="*/ 15625 w 6050"/>
                <a:gd name="T7" fmla="*/ 26609375 h 3083"/>
                <a:gd name="T8" fmla="*/ 50781250 w 6050"/>
                <a:gd name="T9" fmla="*/ 48156250 h 3083"/>
                <a:gd name="T10" fmla="*/ 94046875 w 6050"/>
                <a:gd name="T11" fmla="*/ 33265625 h 3083"/>
                <a:gd name="T12" fmla="*/ 94515625 w 6050"/>
                <a:gd name="T13" fmla="*/ 15625 h 308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0" name="Google Shape;525;p40">
              <a:extLst>
                <a:ext uri="{FF2B5EF4-FFF2-40B4-BE49-F238E27FC236}">
                  <a16:creationId xmlns:a16="http://schemas.microsoft.com/office/drawing/2014/main" id="{FAEDCB4A-0292-4943-A89D-ADC5CF458224}"/>
                </a:ext>
              </a:extLst>
            </p:cNvPr>
            <p:cNvSpPr>
              <a:spLocks/>
            </p:cNvSpPr>
            <p:nvPr/>
          </p:nvSpPr>
          <p:spPr bwMode="auto">
            <a:xfrm>
              <a:off x="36094400" y="13153225"/>
              <a:ext cx="162650" cy="84375"/>
            </a:xfrm>
            <a:custGeom>
              <a:avLst/>
              <a:gdLst>
                <a:gd name="T0" fmla="*/ 101640625 w 6506"/>
                <a:gd name="T1" fmla="*/ 0 h 3375"/>
                <a:gd name="T2" fmla="*/ 15625 w 6506"/>
                <a:gd name="T3" fmla="*/ 8546875 h 3375"/>
                <a:gd name="T4" fmla="*/ 3328125 w 6506"/>
                <a:gd name="T5" fmla="*/ 52718750 h 3375"/>
                <a:gd name="T6" fmla="*/ 94515625 w 6506"/>
                <a:gd name="T7" fmla="*/ 35625000 h 3375"/>
                <a:gd name="T8" fmla="*/ 101640625 w 6506"/>
                <a:gd name="T9" fmla="*/ 0 h 3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1" name="Google Shape;526;p40">
              <a:extLst>
                <a:ext uri="{FF2B5EF4-FFF2-40B4-BE49-F238E27FC236}">
                  <a16:creationId xmlns:a16="http://schemas.microsoft.com/office/drawing/2014/main" id="{CAE12E15-DA1D-4AA4-B878-7C9367DDA51D}"/>
                </a:ext>
              </a:extLst>
            </p:cNvPr>
            <p:cNvSpPr>
              <a:spLocks/>
            </p:cNvSpPr>
            <p:nvPr/>
          </p:nvSpPr>
          <p:spPr bwMode="auto">
            <a:xfrm>
              <a:off x="35779500" y="12594425"/>
              <a:ext cx="671325" cy="584125"/>
            </a:xfrm>
            <a:custGeom>
              <a:avLst/>
              <a:gdLst>
                <a:gd name="T0" fmla="*/ 189531250 w 26853"/>
                <a:gd name="T1" fmla="*/ 0 h 23365"/>
                <a:gd name="T2" fmla="*/ 32500000 w 26853"/>
                <a:gd name="T3" fmla="*/ 210093750 h 23365"/>
                <a:gd name="T4" fmla="*/ 63843750 w 26853"/>
                <a:gd name="T5" fmla="*/ 309828125 h 23365"/>
                <a:gd name="T6" fmla="*/ 203906250 w 26853"/>
                <a:gd name="T7" fmla="*/ 365078125 h 23365"/>
                <a:gd name="T8" fmla="*/ 221515625 w 26853"/>
                <a:gd name="T9" fmla="*/ 364453125 h 23365"/>
                <a:gd name="T10" fmla="*/ 403421875 w 26853"/>
                <a:gd name="T11" fmla="*/ 262343750 h 23365"/>
                <a:gd name="T12" fmla="*/ 403890625 w 26853"/>
                <a:gd name="T13" fmla="*/ 114156250 h 23365"/>
                <a:gd name="T14" fmla="*/ 326953125 w 26853"/>
                <a:gd name="T15" fmla="*/ 21546875 h 23365"/>
                <a:gd name="T16" fmla="*/ 189531250 w 26853"/>
                <a:gd name="T17" fmla="*/ 0 h 233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2" name="Google Shape;527;p40">
              <a:extLst>
                <a:ext uri="{FF2B5EF4-FFF2-40B4-BE49-F238E27FC236}">
                  <a16:creationId xmlns:a16="http://schemas.microsoft.com/office/drawing/2014/main" id="{5A8002C7-9E8B-43B9-A0DD-4AA9006B3B0A}"/>
                </a:ext>
              </a:extLst>
            </p:cNvPr>
            <p:cNvSpPr>
              <a:spLocks/>
            </p:cNvSpPr>
            <p:nvPr/>
          </p:nvSpPr>
          <p:spPr bwMode="auto">
            <a:xfrm>
              <a:off x="35973575" y="12924300"/>
              <a:ext cx="38025" cy="42200"/>
            </a:xfrm>
            <a:custGeom>
              <a:avLst/>
              <a:gdLst>
                <a:gd name="T0" fmla="*/ 10968750 w 1521"/>
                <a:gd name="T1" fmla="*/ 15625 h 1688"/>
                <a:gd name="T2" fmla="*/ 9515625 w 1521"/>
                <a:gd name="T3" fmla="*/ 125000 h 1688"/>
                <a:gd name="T4" fmla="*/ 968750 w 1521"/>
                <a:gd name="T5" fmla="*/ 15328125 h 1688"/>
                <a:gd name="T6" fmla="*/ 12328125 w 1521"/>
                <a:gd name="T7" fmla="*/ 26375000 h 1688"/>
                <a:gd name="T8" fmla="*/ 13781250 w 1521"/>
                <a:gd name="T9" fmla="*/ 26250000 h 1688"/>
                <a:gd name="T10" fmla="*/ 22812500 w 1521"/>
                <a:gd name="T11" fmla="*/ 11531250 h 1688"/>
                <a:gd name="T12" fmla="*/ 10968750 w 1521"/>
                <a:gd name="T13" fmla="*/ 15625 h 16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3" name="Google Shape;528;p40">
              <a:extLst>
                <a:ext uri="{FF2B5EF4-FFF2-40B4-BE49-F238E27FC236}">
                  <a16:creationId xmlns:a16="http://schemas.microsoft.com/office/drawing/2014/main" id="{D78F0FD9-3ABB-439E-AD1D-FDFA81F5FC96}"/>
                </a:ext>
              </a:extLst>
            </p:cNvPr>
            <p:cNvSpPr>
              <a:spLocks/>
            </p:cNvSpPr>
            <p:nvPr/>
          </p:nvSpPr>
          <p:spPr bwMode="auto">
            <a:xfrm>
              <a:off x="36258550" y="12877325"/>
              <a:ext cx="38000" cy="42250"/>
            </a:xfrm>
            <a:custGeom>
              <a:avLst/>
              <a:gdLst>
                <a:gd name="T0" fmla="*/ 10765625 w 1520"/>
                <a:gd name="T1" fmla="*/ 0 h 1690"/>
                <a:gd name="T2" fmla="*/ 9968750 w 1520"/>
                <a:gd name="T3" fmla="*/ 46875 h 1690"/>
                <a:gd name="T4" fmla="*/ 953125 w 1520"/>
                <a:gd name="T5" fmla="*/ 15234375 h 1690"/>
                <a:gd name="T6" fmla="*/ 12203125 w 1520"/>
                <a:gd name="T7" fmla="*/ 26390625 h 1690"/>
                <a:gd name="T8" fmla="*/ 14250000 w 1520"/>
                <a:gd name="T9" fmla="*/ 26156250 h 1690"/>
                <a:gd name="T10" fmla="*/ 22796875 w 1520"/>
                <a:gd name="T11" fmla="*/ 11437500 h 1690"/>
                <a:gd name="T12" fmla="*/ 10765625 w 1520"/>
                <a:gd name="T13" fmla="*/ 0 h 169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4" name="Google Shape;529;p40">
              <a:extLst>
                <a:ext uri="{FF2B5EF4-FFF2-40B4-BE49-F238E27FC236}">
                  <a16:creationId xmlns:a16="http://schemas.microsoft.com/office/drawing/2014/main" id="{CC81792B-84AC-4362-8086-0BEAE783D8DB}"/>
                </a:ext>
              </a:extLst>
            </p:cNvPr>
            <p:cNvSpPr>
              <a:spLocks/>
            </p:cNvSpPr>
            <p:nvPr/>
          </p:nvSpPr>
          <p:spPr bwMode="auto">
            <a:xfrm>
              <a:off x="36116450" y="12883150"/>
              <a:ext cx="47875" cy="71550"/>
            </a:xfrm>
            <a:custGeom>
              <a:avLst/>
              <a:gdLst>
                <a:gd name="T0" fmla="*/ 1953125 w 1915"/>
                <a:gd name="T1" fmla="*/ 0 h 2862"/>
                <a:gd name="T2" fmla="*/ 953125 w 1915"/>
                <a:gd name="T3" fmla="*/ 671875 h 2862"/>
                <a:gd name="T4" fmla="*/ 484375 w 1915"/>
                <a:gd name="T5" fmla="*/ 18718750 h 2862"/>
                <a:gd name="T6" fmla="*/ 2859375 w 1915"/>
                <a:gd name="T7" fmla="*/ 32500000 h 2862"/>
                <a:gd name="T8" fmla="*/ 9281250 w 1915"/>
                <a:gd name="T9" fmla="*/ 35640625 h 2862"/>
                <a:gd name="T10" fmla="*/ 11406250 w 1915"/>
                <a:gd name="T11" fmla="*/ 35343750 h 2862"/>
                <a:gd name="T12" fmla="*/ 15203125 w 1915"/>
                <a:gd name="T13" fmla="*/ 32500000 h 2862"/>
                <a:gd name="T14" fmla="*/ 18531250 w 1915"/>
                <a:gd name="T15" fmla="*/ 29640625 h 2862"/>
                <a:gd name="T16" fmla="*/ 24703125 w 1915"/>
                <a:gd name="T17" fmla="*/ 36296875 h 2862"/>
                <a:gd name="T18" fmla="*/ 19953125 w 1915"/>
                <a:gd name="T19" fmla="*/ 41515625 h 2862"/>
                <a:gd name="T20" fmla="*/ 20453125 w 1915"/>
                <a:gd name="T21" fmla="*/ 44718750 h 2862"/>
                <a:gd name="T22" fmla="*/ 21375000 w 1915"/>
                <a:gd name="T23" fmla="*/ 44375000 h 2862"/>
                <a:gd name="T24" fmla="*/ 28031250 w 1915"/>
                <a:gd name="T25" fmla="*/ 31062500 h 2862"/>
                <a:gd name="T26" fmla="*/ 20406250 w 1915"/>
                <a:gd name="T27" fmla="*/ 25906250 h 2862"/>
                <a:gd name="T28" fmla="*/ 18046875 w 1915"/>
                <a:gd name="T29" fmla="*/ 26312500 h 2862"/>
                <a:gd name="T30" fmla="*/ 12828125 w 1915"/>
                <a:gd name="T31" fmla="*/ 30593750 h 2862"/>
                <a:gd name="T32" fmla="*/ 8640625 w 1915"/>
                <a:gd name="T33" fmla="*/ 31968750 h 2862"/>
                <a:gd name="T34" fmla="*/ 3328125 w 1915"/>
                <a:gd name="T35" fmla="*/ 19671875 h 2862"/>
                <a:gd name="T36" fmla="*/ 2375000 w 1915"/>
                <a:gd name="T37" fmla="*/ 203125 h 2862"/>
                <a:gd name="T38" fmla="*/ 1953125 w 1915"/>
                <a:gd name="T39" fmla="*/ 0 h 28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5" name="Google Shape;530;p40">
              <a:extLst>
                <a:ext uri="{FF2B5EF4-FFF2-40B4-BE49-F238E27FC236}">
                  <a16:creationId xmlns:a16="http://schemas.microsoft.com/office/drawing/2014/main" id="{754B57A1-4A4F-4BC0-893D-B0928509BBC0}"/>
                </a:ext>
              </a:extLst>
            </p:cNvPr>
            <p:cNvSpPr>
              <a:spLocks/>
            </p:cNvSpPr>
            <p:nvPr/>
          </p:nvSpPr>
          <p:spPr bwMode="auto">
            <a:xfrm>
              <a:off x="36125850" y="12994175"/>
              <a:ext cx="62800" cy="35625"/>
            </a:xfrm>
            <a:custGeom>
              <a:avLst/>
              <a:gdLst>
                <a:gd name="T0" fmla="*/ 35812500 w 2512"/>
                <a:gd name="T1" fmla="*/ 15625 h 1425"/>
                <a:gd name="T2" fmla="*/ 33546875 w 2512"/>
                <a:gd name="T3" fmla="*/ 2046875 h 1425"/>
                <a:gd name="T4" fmla="*/ 20250000 w 2512"/>
                <a:gd name="T5" fmla="*/ 18671875 h 1425"/>
                <a:gd name="T6" fmla="*/ 9796875 w 2512"/>
                <a:gd name="T7" fmla="*/ 16296875 h 1425"/>
                <a:gd name="T8" fmla="*/ 2671875 w 2512"/>
                <a:gd name="T9" fmla="*/ 8703125 h 1425"/>
                <a:gd name="T10" fmla="*/ 1250000 w 2512"/>
                <a:gd name="T11" fmla="*/ 9171875 h 1425"/>
                <a:gd name="T12" fmla="*/ 18687500 w 2512"/>
                <a:gd name="T13" fmla="*/ 22265625 h 1425"/>
                <a:gd name="T14" fmla="*/ 21671875 w 2512"/>
                <a:gd name="T15" fmla="*/ 22000000 h 1425"/>
                <a:gd name="T16" fmla="*/ 37828125 w 2512"/>
                <a:gd name="T17" fmla="*/ 1578125 h 1425"/>
                <a:gd name="T18" fmla="*/ 35812500 w 2512"/>
                <a:gd name="T19" fmla="*/ 15625 h 14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6" name="Google Shape;531;p40">
              <a:extLst>
                <a:ext uri="{FF2B5EF4-FFF2-40B4-BE49-F238E27FC236}">
                  <a16:creationId xmlns:a16="http://schemas.microsoft.com/office/drawing/2014/main" id="{2091CDCE-3F4A-4F00-895C-A0DD28F6A793}"/>
                </a:ext>
              </a:extLst>
            </p:cNvPr>
            <p:cNvSpPr>
              <a:spLocks/>
            </p:cNvSpPr>
            <p:nvPr/>
          </p:nvSpPr>
          <p:spPr bwMode="auto">
            <a:xfrm>
              <a:off x="35908225" y="12827975"/>
              <a:ext cx="51700" cy="49550"/>
            </a:xfrm>
            <a:custGeom>
              <a:avLst/>
              <a:gdLst>
                <a:gd name="T0" fmla="*/ 30406250 w 2068"/>
                <a:gd name="T1" fmla="*/ 15625 h 1982"/>
                <a:gd name="T2" fmla="*/ 15625 w 2068"/>
                <a:gd name="T3" fmla="*/ 30406250 h 1982"/>
                <a:gd name="T4" fmla="*/ 687500 w 2068"/>
                <a:gd name="T5" fmla="*/ 30953125 h 1982"/>
                <a:gd name="T6" fmla="*/ 1437500 w 2068"/>
                <a:gd name="T7" fmla="*/ 30406250 h 1982"/>
                <a:gd name="T8" fmla="*/ 30875000 w 2068"/>
                <a:gd name="T9" fmla="*/ 2859375 h 1982"/>
                <a:gd name="T10" fmla="*/ 30406250 w 2068"/>
                <a:gd name="T11" fmla="*/ 15625 h 198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7" name="Google Shape;532;p40">
              <a:extLst>
                <a:ext uri="{FF2B5EF4-FFF2-40B4-BE49-F238E27FC236}">
                  <a16:creationId xmlns:a16="http://schemas.microsoft.com/office/drawing/2014/main" id="{7D1993B4-B63F-42B8-A59C-6AB1A73C957F}"/>
                </a:ext>
              </a:extLst>
            </p:cNvPr>
            <p:cNvSpPr>
              <a:spLocks/>
            </p:cNvSpPr>
            <p:nvPr/>
          </p:nvSpPr>
          <p:spPr bwMode="auto">
            <a:xfrm>
              <a:off x="36246375" y="12770850"/>
              <a:ext cx="67150" cy="21250"/>
            </a:xfrm>
            <a:custGeom>
              <a:avLst/>
              <a:gdLst>
                <a:gd name="T0" fmla="*/ 12359375 w 2686"/>
                <a:gd name="T1" fmla="*/ 15625 h 850"/>
                <a:gd name="T2" fmla="*/ 968750 w 2686"/>
                <a:gd name="T3" fmla="*/ 2000000 h 850"/>
                <a:gd name="T4" fmla="*/ 968750 w 2686"/>
                <a:gd name="T5" fmla="*/ 3890625 h 850"/>
                <a:gd name="T6" fmla="*/ 37531250 w 2686"/>
                <a:gd name="T7" fmla="*/ 12921875 h 850"/>
                <a:gd name="T8" fmla="*/ 38562500 w 2686"/>
                <a:gd name="T9" fmla="*/ 13265625 h 850"/>
                <a:gd name="T10" fmla="*/ 40375000 w 2686"/>
                <a:gd name="T11" fmla="*/ 9593750 h 850"/>
                <a:gd name="T12" fmla="*/ 12359375 w 2686"/>
                <a:gd name="T13" fmla="*/ 15625 h 85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8" name="Google Shape;533;p40">
              <a:extLst>
                <a:ext uri="{FF2B5EF4-FFF2-40B4-BE49-F238E27FC236}">
                  <a16:creationId xmlns:a16="http://schemas.microsoft.com/office/drawing/2014/main" id="{5805AA73-FE13-481F-806E-22FE2810F047}"/>
                </a:ext>
              </a:extLst>
            </p:cNvPr>
            <p:cNvSpPr>
              <a:spLocks/>
            </p:cNvSpPr>
            <p:nvPr/>
          </p:nvSpPr>
          <p:spPr bwMode="auto">
            <a:xfrm>
              <a:off x="35934825" y="12998850"/>
              <a:ext cx="125400" cy="109650"/>
            </a:xfrm>
            <a:custGeom>
              <a:avLst/>
              <a:gdLst>
                <a:gd name="T0" fmla="*/ 40218750 w 5016"/>
                <a:gd name="T1" fmla="*/ 15625 h 4386"/>
                <a:gd name="T2" fmla="*/ 33734375 w 5016"/>
                <a:gd name="T3" fmla="*/ 546875 h 4386"/>
                <a:gd name="T4" fmla="*/ 3328125 w 5016"/>
                <a:gd name="T5" fmla="*/ 39968750 h 4386"/>
                <a:gd name="T6" fmla="*/ 38171875 w 5016"/>
                <a:gd name="T7" fmla="*/ 68531250 h 4386"/>
                <a:gd name="T8" fmla="*/ 44656250 w 5016"/>
                <a:gd name="T9" fmla="*/ 67984375 h 4386"/>
                <a:gd name="T10" fmla="*/ 75046875 w 5016"/>
                <a:gd name="T11" fmla="*/ 28093750 h 4386"/>
                <a:gd name="T12" fmla="*/ 40218750 w 5016"/>
                <a:gd name="T13" fmla="*/ 15625 h 43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69" name="Google Shape;534;p40">
              <a:extLst>
                <a:ext uri="{FF2B5EF4-FFF2-40B4-BE49-F238E27FC236}">
                  <a16:creationId xmlns:a16="http://schemas.microsoft.com/office/drawing/2014/main" id="{62333AEF-B319-4C17-956B-D9DF5FF132DA}"/>
                </a:ext>
              </a:extLst>
            </p:cNvPr>
            <p:cNvSpPr>
              <a:spLocks/>
            </p:cNvSpPr>
            <p:nvPr/>
          </p:nvSpPr>
          <p:spPr bwMode="auto">
            <a:xfrm>
              <a:off x="36250175" y="12946625"/>
              <a:ext cx="124650" cy="110200"/>
            </a:xfrm>
            <a:custGeom>
              <a:avLst/>
              <a:gdLst>
                <a:gd name="T0" fmla="*/ 38984375 w 4986"/>
                <a:gd name="T1" fmla="*/ 15625 h 4408"/>
                <a:gd name="T2" fmla="*/ 33265625 w 4986"/>
                <a:gd name="T3" fmla="*/ 421875 h 4408"/>
                <a:gd name="T4" fmla="*/ 2859375 w 4986"/>
                <a:gd name="T5" fmla="*/ 40312500 h 4408"/>
                <a:gd name="T6" fmla="*/ 38343750 w 4986"/>
                <a:gd name="T7" fmla="*/ 68859375 h 4408"/>
                <a:gd name="T8" fmla="*/ 44656250 w 4986"/>
                <a:gd name="T9" fmla="*/ 68343750 h 4408"/>
                <a:gd name="T10" fmla="*/ 75046875 w 4986"/>
                <a:gd name="T11" fmla="*/ 28437500 h 4408"/>
                <a:gd name="T12" fmla="*/ 38984375 w 4986"/>
                <a:gd name="T13" fmla="*/ 15625 h 440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0" name="Google Shape;535;p40">
              <a:extLst>
                <a:ext uri="{FF2B5EF4-FFF2-40B4-BE49-F238E27FC236}">
                  <a16:creationId xmlns:a16="http://schemas.microsoft.com/office/drawing/2014/main" id="{323D3D0B-F931-497B-9AE7-0F27C6266F89}"/>
                </a:ext>
              </a:extLst>
            </p:cNvPr>
            <p:cNvSpPr>
              <a:spLocks/>
            </p:cNvSpPr>
            <p:nvPr/>
          </p:nvSpPr>
          <p:spPr bwMode="auto">
            <a:xfrm>
              <a:off x="35968250" y="13032400"/>
              <a:ext cx="12200" cy="12325"/>
            </a:xfrm>
            <a:custGeom>
              <a:avLst/>
              <a:gdLst>
                <a:gd name="T0" fmla="*/ 2859375 w 488"/>
                <a:gd name="T1" fmla="*/ 0 h 493"/>
                <a:gd name="T2" fmla="*/ 484375 w 488"/>
                <a:gd name="T3" fmla="*/ 4281250 h 493"/>
                <a:gd name="T4" fmla="*/ 3562500 w 488"/>
                <a:gd name="T5" fmla="*/ 7687500 h 493"/>
                <a:gd name="T6" fmla="*/ 4296875 w 488"/>
                <a:gd name="T7" fmla="*/ 7609375 h 493"/>
                <a:gd name="T8" fmla="*/ 7140625 w 488"/>
                <a:gd name="T9" fmla="*/ 3328125 h 493"/>
                <a:gd name="T10" fmla="*/ 2859375 w 488"/>
                <a:gd name="T11" fmla="*/ 0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1" name="Google Shape;536;p40">
              <a:extLst>
                <a:ext uri="{FF2B5EF4-FFF2-40B4-BE49-F238E27FC236}">
                  <a16:creationId xmlns:a16="http://schemas.microsoft.com/office/drawing/2014/main" id="{F7490EE7-B4D7-4AAA-9B13-48EC85241169}"/>
                </a:ext>
              </a:extLst>
            </p:cNvPr>
            <p:cNvSpPr>
              <a:spLocks/>
            </p:cNvSpPr>
            <p:nvPr/>
          </p:nvSpPr>
          <p:spPr bwMode="auto">
            <a:xfrm>
              <a:off x="36010825" y="13061275"/>
              <a:ext cx="12175" cy="12325"/>
            </a:xfrm>
            <a:custGeom>
              <a:avLst/>
              <a:gdLst>
                <a:gd name="T0" fmla="*/ 3328125 w 487"/>
                <a:gd name="T1" fmla="*/ 0 h 493"/>
                <a:gd name="T2" fmla="*/ 484375 w 487"/>
                <a:gd name="T3" fmla="*/ 4281250 h 493"/>
                <a:gd name="T4" fmla="*/ 3562500 w 487"/>
                <a:gd name="T5" fmla="*/ 7687500 h 493"/>
                <a:gd name="T6" fmla="*/ 4281250 w 487"/>
                <a:gd name="T7" fmla="*/ 7609375 h 493"/>
                <a:gd name="T8" fmla="*/ 7125000 w 487"/>
                <a:gd name="T9" fmla="*/ 3328125 h 493"/>
                <a:gd name="T10" fmla="*/ 3328125 w 487"/>
                <a:gd name="T11" fmla="*/ 0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2" name="Google Shape;537;p40">
              <a:extLst>
                <a:ext uri="{FF2B5EF4-FFF2-40B4-BE49-F238E27FC236}">
                  <a16:creationId xmlns:a16="http://schemas.microsoft.com/office/drawing/2014/main" id="{95148C91-0A82-405A-9D1A-9BDF2A9D64D7}"/>
                </a:ext>
              </a:extLst>
            </p:cNvPr>
            <p:cNvSpPr>
              <a:spLocks/>
            </p:cNvSpPr>
            <p:nvPr/>
          </p:nvSpPr>
          <p:spPr bwMode="auto">
            <a:xfrm>
              <a:off x="35969775" y="13092275"/>
              <a:ext cx="12175" cy="12475"/>
            </a:xfrm>
            <a:custGeom>
              <a:avLst/>
              <a:gdLst>
                <a:gd name="T0" fmla="*/ 3906250 w 487"/>
                <a:gd name="T1" fmla="*/ 15625 h 499"/>
                <a:gd name="T2" fmla="*/ 3343750 w 487"/>
                <a:gd name="T3" fmla="*/ 109375 h 499"/>
                <a:gd name="T4" fmla="*/ 484375 w 487"/>
                <a:gd name="T5" fmla="*/ 4375000 h 499"/>
                <a:gd name="T6" fmla="*/ 3546875 w 487"/>
                <a:gd name="T7" fmla="*/ 7796875 h 499"/>
                <a:gd name="T8" fmla="*/ 4281250 w 487"/>
                <a:gd name="T9" fmla="*/ 7703125 h 499"/>
                <a:gd name="T10" fmla="*/ 7140625 w 487"/>
                <a:gd name="T11" fmla="*/ 3421875 h 499"/>
                <a:gd name="T12" fmla="*/ 3906250 w 487"/>
                <a:gd name="T13" fmla="*/ 15625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3" name="Google Shape;538;p40">
              <a:extLst>
                <a:ext uri="{FF2B5EF4-FFF2-40B4-BE49-F238E27FC236}">
                  <a16:creationId xmlns:a16="http://schemas.microsoft.com/office/drawing/2014/main" id="{D4155A44-B40A-42B6-B44D-1DDDEBD569F4}"/>
                </a:ext>
              </a:extLst>
            </p:cNvPr>
            <p:cNvSpPr>
              <a:spLocks/>
            </p:cNvSpPr>
            <p:nvPr/>
          </p:nvSpPr>
          <p:spPr bwMode="auto">
            <a:xfrm>
              <a:off x="36029825" y="13013250"/>
              <a:ext cx="12175" cy="12475"/>
            </a:xfrm>
            <a:custGeom>
              <a:avLst/>
              <a:gdLst>
                <a:gd name="T0" fmla="*/ 4062500 w 487"/>
                <a:gd name="T1" fmla="*/ 15625 h 499"/>
                <a:gd name="T2" fmla="*/ 3328125 w 487"/>
                <a:gd name="T3" fmla="*/ 93750 h 499"/>
                <a:gd name="T4" fmla="*/ 468750 w 487"/>
                <a:gd name="T5" fmla="*/ 4375000 h 499"/>
                <a:gd name="T6" fmla="*/ 4015625 w 487"/>
                <a:gd name="T7" fmla="*/ 7796875 h 499"/>
                <a:gd name="T8" fmla="*/ 4750000 w 487"/>
                <a:gd name="T9" fmla="*/ 7703125 h 499"/>
                <a:gd name="T10" fmla="*/ 7125000 w 487"/>
                <a:gd name="T11" fmla="*/ 3421875 h 499"/>
                <a:gd name="T12" fmla="*/ 4062500 w 487"/>
                <a:gd name="T13" fmla="*/ 15625 h 4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4" name="Google Shape;539;p40">
              <a:extLst>
                <a:ext uri="{FF2B5EF4-FFF2-40B4-BE49-F238E27FC236}">
                  <a16:creationId xmlns:a16="http://schemas.microsoft.com/office/drawing/2014/main" id="{59C93B34-0DB7-4A8A-A238-52997C0D822E}"/>
                </a:ext>
              </a:extLst>
            </p:cNvPr>
            <p:cNvSpPr>
              <a:spLocks/>
            </p:cNvSpPr>
            <p:nvPr/>
          </p:nvSpPr>
          <p:spPr bwMode="auto">
            <a:xfrm>
              <a:off x="36070850" y="13064150"/>
              <a:ext cx="12175" cy="11725"/>
            </a:xfrm>
            <a:custGeom>
              <a:avLst/>
              <a:gdLst>
                <a:gd name="T0" fmla="*/ 4062500 w 487"/>
                <a:gd name="T1" fmla="*/ 15625 h 469"/>
                <a:gd name="T2" fmla="*/ 3328125 w 487"/>
                <a:gd name="T3" fmla="*/ 109375 h 469"/>
                <a:gd name="T4" fmla="*/ 484375 w 487"/>
                <a:gd name="T5" fmla="*/ 4375000 h 469"/>
                <a:gd name="T6" fmla="*/ 3562500 w 487"/>
                <a:gd name="T7" fmla="*/ 7328125 h 469"/>
                <a:gd name="T8" fmla="*/ 4281250 w 487"/>
                <a:gd name="T9" fmla="*/ 7234375 h 469"/>
                <a:gd name="T10" fmla="*/ 7125000 w 487"/>
                <a:gd name="T11" fmla="*/ 2953125 h 469"/>
                <a:gd name="T12" fmla="*/ 4062500 w 487"/>
                <a:gd name="T13" fmla="*/ 15625 h 4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5" name="Google Shape;540;p40">
              <a:extLst>
                <a:ext uri="{FF2B5EF4-FFF2-40B4-BE49-F238E27FC236}">
                  <a16:creationId xmlns:a16="http://schemas.microsoft.com/office/drawing/2014/main" id="{4AA02591-7D0C-448E-B619-8C6550C6670E}"/>
                </a:ext>
              </a:extLst>
            </p:cNvPr>
            <p:cNvSpPr>
              <a:spLocks/>
            </p:cNvSpPr>
            <p:nvPr/>
          </p:nvSpPr>
          <p:spPr bwMode="auto">
            <a:xfrm>
              <a:off x="36242575" y="12987425"/>
              <a:ext cx="12200" cy="12325"/>
            </a:xfrm>
            <a:custGeom>
              <a:avLst/>
              <a:gdLst>
                <a:gd name="T0" fmla="*/ 4046875 w 488"/>
                <a:gd name="T1" fmla="*/ 0 h 493"/>
                <a:gd name="T2" fmla="*/ 3343750 w 488"/>
                <a:gd name="T3" fmla="*/ 93750 h 493"/>
                <a:gd name="T4" fmla="*/ 484375 w 488"/>
                <a:gd name="T5" fmla="*/ 4359375 h 493"/>
                <a:gd name="T6" fmla="*/ 4281250 w 488"/>
                <a:gd name="T7" fmla="*/ 7687500 h 493"/>
                <a:gd name="T8" fmla="*/ 7140625 w 488"/>
                <a:gd name="T9" fmla="*/ 3421875 h 493"/>
                <a:gd name="T10" fmla="*/ 4046875 w 488"/>
                <a:gd name="T11" fmla="*/ 0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6" name="Google Shape;541;p40">
              <a:extLst>
                <a:ext uri="{FF2B5EF4-FFF2-40B4-BE49-F238E27FC236}">
                  <a16:creationId xmlns:a16="http://schemas.microsoft.com/office/drawing/2014/main" id="{C7290D6E-7064-4DCD-8C20-015B5B1DCB08}"/>
                </a:ext>
              </a:extLst>
            </p:cNvPr>
            <p:cNvSpPr>
              <a:spLocks/>
            </p:cNvSpPr>
            <p:nvPr/>
          </p:nvSpPr>
          <p:spPr bwMode="auto">
            <a:xfrm>
              <a:off x="36274500" y="13042150"/>
              <a:ext cx="11425" cy="12450"/>
            </a:xfrm>
            <a:custGeom>
              <a:avLst/>
              <a:gdLst>
                <a:gd name="T0" fmla="*/ 3453125 w 457"/>
                <a:gd name="T1" fmla="*/ 15625 h 498"/>
                <a:gd name="T2" fmla="*/ 2859375 w 457"/>
                <a:gd name="T3" fmla="*/ 78125 h 498"/>
                <a:gd name="T4" fmla="*/ 0 w 457"/>
                <a:gd name="T5" fmla="*/ 4359375 h 498"/>
                <a:gd name="T6" fmla="*/ 3546875 w 457"/>
                <a:gd name="T7" fmla="*/ 7781250 h 498"/>
                <a:gd name="T8" fmla="*/ 4281250 w 457"/>
                <a:gd name="T9" fmla="*/ 7687500 h 498"/>
                <a:gd name="T10" fmla="*/ 6656250 w 457"/>
                <a:gd name="T11" fmla="*/ 3406250 h 498"/>
                <a:gd name="T12" fmla="*/ 3453125 w 457"/>
                <a:gd name="T13" fmla="*/ 15625 h 4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7" name="Google Shape;542;p40">
              <a:extLst>
                <a:ext uri="{FF2B5EF4-FFF2-40B4-BE49-F238E27FC236}">
                  <a16:creationId xmlns:a16="http://schemas.microsoft.com/office/drawing/2014/main" id="{E67CB713-FF05-4249-81F9-08026C7DF52D}"/>
                </a:ext>
              </a:extLst>
            </p:cNvPr>
            <p:cNvSpPr>
              <a:spLocks/>
            </p:cNvSpPr>
            <p:nvPr/>
          </p:nvSpPr>
          <p:spPr bwMode="auto">
            <a:xfrm>
              <a:off x="36310225" y="12979825"/>
              <a:ext cx="12175" cy="12325"/>
            </a:xfrm>
            <a:custGeom>
              <a:avLst/>
              <a:gdLst>
                <a:gd name="T0" fmla="*/ 3890625 w 487"/>
                <a:gd name="T1" fmla="*/ 0 h 493"/>
                <a:gd name="T2" fmla="*/ 3328125 w 487"/>
                <a:gd name="T3" fmla="*/ 93750 h 493"/>
                <a:gd name="T4" fmla="*/ 468750 w 487"/>
                <a:gd name="T5" fmla="*/ 4375000 h 493"/>
                <a:gd name="T6" fmla="*/ 4281250 w 487"/>
                <a:gd name="T7" fmla="*/ 7687500 h 493"/>
                <a:gd name="T8" fmla="*/ 7125000 w 487"/>
                <a:gd name="T9" fmla="*/ 3421875 h 493"/>
                <a:gd name="T10" fmla="*/ 3890625 w 487"/>
                <a:gd name="T11" fmla="*/ 0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8" name="Google Shape;543;p40">
              <a:extLst>
                <a:ext uri="{FF2B5EF4-FFF2-40B4-BE49-F238E27FC236}">
                  <a16:creationId xmlns:a16="http://schemas.microsoft.com/office/drawing/2014/main" id="{D1B5C30E-98BB-49D4-ACF5-FE31D12C404D}"/>
                </a:ext>
              </a:extLst>
            </p:cNvPr>
            <p:cNvSpPr>
              <a:spLocks/>
            </p:cNvSpPr>
            <p:nvPr/>
          </p:nvSpPr>
          <p:spPr bwMode="auto">
            <a:xfrm>
              <a:off x="36349725" y="13017950"/>
              <a:ext cx="12175" cy="12325"/>
            </a:xfrm>
            <a:custGeom>
              <a:avLst/>
              <a:gdLst>
                <a:gd name="T0" fmla="*/ 2859375 w 487"/>
                <a:gd name="T1" fmla="*/ 15625 h 493"/>
                <a:gd name="T2" fmla="*/ 484375 w 487"/>
                <a:gd name="T3" fmla="*/ 4281250 h 493"/>
                <a:gd name="T4" fmla="*/ 3546875 w 487"/>
                <a:gd name="T5" fmla="*/ 7703125 h 493"/>
                <a:gd name="T6" fmla="*/ 4281250 w 487"/>
                <a:gd name="T7" fmla="*/ 7609375 h 493"/>
                <a:gd name="T8" fmla="*/ 7140625 w 487"/>
                <a:gd name="T9" fmla="*/ 3343750 h 493"/>
                <a:gd name="T10" fmla="*/ 2859375 w 487"/>
                <a:gd name="T11" fmla="*/ 15625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79" name="Google Shape;544;p40">
              <a:extLst>
                <a:ext uri="{FF2B5EF4-FFF2-40B4-BE49-F238E27FC236}">
                  <a16:creationId xmlns:a16="http://schemas.microsoft.com/office/drawing/2014/main" id="{F4504018-0F16-4F47-BF77-15BD4429DD1C}"/>
                </a:ext>
              </a:extLst>
            </p:cNvPr>
            <p:cNvSpPr>
              <a:spLocks/>
            </p:cNvSpPr>
            <p:nvPr/>
          </p:nvSpPr>
          <p:spPr bwMode="auto">
            <a:xfrm>
              <a:off x="36304900" y="13019325"/>
              <a:ext cx="11425" cy="12325"/>
            </a:xfrm>
            <a:custGeom>
              <a:avLst/>
              <a:gdLst>
                <a:gd name="T0" fmla="*/ 3593750 w 457"/>
                <a:gd name="T1" fmla="*/ 15625 h 493"/>
                <a:gd name="T2" fmla="*/ 2859375 w 457"/>
                <a:gd name="T3" fmla="*/ 109375 h 493"/>
                <a:gd name="T4" fmla="*/ 0 w 457"/>
                <a:gd name="T5" fmla="*/ 4375000 h 493"/>
                <a:gd name="T6" fmla="*/ 4281250 w 457"/>
                <a:gd name="T7" fmla="*/ 7703125 h 493"/>
                <a:gd name="T8" fmla="*/ 7125000 w 457"/>
                <a:gd name="T9" fmla="*/ 3421875 h 493"/>
                <a:gd name="T10" fmla="*/ 3593750 w 457"/>
                <a:gd name="T11" fmla="*/ 15625 h 4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0" name="Google Shape;545;p40">
              <a:extLst>
                <a:ext uri="{FF2B5EF4-FFF2-40B4-BE49-F238E27FC236}">
                  <a16:creationId xmlns:a16="http://schemas.microsoft.com/office/drawing/2014/main" id="{63EB2DBC-F26B-4E8E-B117-A35EF8FA9B0E}"/>
                </a:ext>
              </a:extLst>
            </p:cNvPr>
            <p:cNvSpPr>
              <a:spLocks/>
            </p:cNvSpPr>
            <p:nvPr/>
          </p:nvSpPr>
          <p:spPr bwMode="auto">
            <a:xfrm>
              <a:off x="35879350" y="12782600"/>
              <a:ext cx="520550" cy="261200"/>
            </a:xfrm>
            <a:custGeom>
              <a:avLst/>
              <a:gdLst>
                <a:gd name="T0" fmla="*/ 253187500 w 20822"/>
                <a:gd name="T1" fmla="*/ 6718750 h 10448"/>
                <a:gd name="T2" fmla="*/ 312515625 w 20822"/>
                <a:gd name="T3" fmla="*/ 57343750 h 10448"/>
                <a:gd name="T4" fmla="*/ 263125000 w 20822"/>
                <a:gd name="T5" fmla="*/ 126203125 h 10448"/>
                <a:gd name="T6" fmla="*/ 253578125 w 20822"/>
                <a:gd name="T7" fmla="*/ 126968750 h 10448"/>
                <a:gd name="T8" fmla="*/ 194265625 w 20822"/>
                <a:gd name="T9" fmla="*/ 76812500 h 10448"/>
                <a:gd name="T10" fmla="*/ 243656250 w 20822"/>
                <a:gd name="T11" fmla="*/ 7468750 h 10448"/>
                <a:gd name="T12" fmla="*/ 253187500 w 20822"/>
                <a:gd name="T13" fmla="*/ 6718750 h 10448"/>
                <a:gd name="T14" fmla="*/ 71765625 w 20822"/>
                <a:gd name="T15" fmla="*/ 36640625 h 10448"/>
                <a:gd name="T16" fmla="*/ 131093750 w 20822"/>
                <a:gd name="T17" fmla="*/ 86796875 h 10448"/>
                <a:gd name="T18" fmla="*/ 81703125 w 20822"/>
                <a:gd name="T19" fmla="*/ 155656250 h 10448"/>
                <a:gd name="T20" fmla="*/ 71453125 w 20822"/>
                <a:gd name="T21" fmla="*/ 156546875 h 10448"/>
                <a:gd name="T22" fmla="*/ 12828125 w 20822"/>
                <a:gd name="T23" fmla="*/ 106265625 h 10448"/>
                <a:gd name="T24" fmla="*/ 62234375 w 20822"/>
                <a:gd name="T25" fmla="*/ 37390625 h 10448"/>
                <a:gd name="T26" fmla="*/ 71765625 w 20822"/>
                <a:gd name="T27" fmla="*/ 36640625 h 10448"/>
                <a:gd name="T28" fmla="*/ 252750000 w 20822"/>
                <a:gd name="T29" fmla="*/ 15625 h 10448"/>
                <a:gd name="T30" fmla="*/ 242234375 w 20822"/>
                <a:gd name="T31" fmla="*/ 828125 h 10448"/>
                <a:gd name="T32" fmla="*/ 187609375 w 20822"/>
                <a:gd name="T33" fmla="*/ 77765625 h 10448"/>
                <a:gd name="T34" fmla="*/ 169750000 w 20822"/>
                <a:gd name="T35" fmla="*/ 76859375 h 10448"/>
                <a:gd name="T36" fmla="*/ 137265625 w 20822"/>
                <a:gd name="T37" fmla="*/ 83468750 h 10448"/>
                <a:gd name="T38" fmla="*/ 70328125 w 20822"/>
                <a:gd name="T39" fmla="*/ 30031250 h 10448"/>
                <a:gd name="T40" fmla="*/ 61281250 w 20822"/>
                <a:gd name="T41" fmla="*/ 30750000 h 10448"/>
                <a:gd name="T42" fmla="*/ 6187500 w 20822"/>
                <a:gd name="T43" fmla="*/ 107687500 h 10448"/>
                <a:gd name="T44" fmla="*/ 71531250 w 20822"/>
                <a:gd name="T45" fmla="*/ 163250000 h 10448"/>
                <a:gd name="T46" fmla="*/ 82656250 w 20822"/>
                <a:gd name="T47" fmla="*/ 162296875 h 10448"/>
                <a:gd name="T48" fmla="*/ 138687500 w 20822"/>
                <a:gd name="T49" fmla="*/ 92484375 h 10448"/>
                <a:gd name="T50" fmla="*/ 164890625 w 20822"/>
                <a:gd name="T51" fmla="*/ 81015625 h 10448"/>
                <a:gd name="T52" fmla="*/ 189515625 w 20822"/>
                <a:gd name="T53" fmla="*/ 85843750 h 10448"/>
                <a:gd name="T54" fmla="*/ 253687500 w 20822"/>
                <a:gd name="T55" fmla="*/ 133671875 h 10448"/>
                <a:gd name="T56" fmla="*/ 264078125 w 20822"/>
                <a:gd name="T57" fmla="*/ 132859375 h 10448"/>
                <a:gd name="T58" fmla="*/ 319171875 w 20822"/>
                <a:gd name="T59" fmla="*/ 55921875 h 10448"/>
                <a:gd name="T60" fmla="*/ 252750000 w 20822"/>
                <a:gd name="T61" fmla="*/ 15625 h 1044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1" name="Google Shape;546;p40">
              <a:extLst>
                <a:ext uri="{FF2B5EF4-FFF2-40B4-BE49-F238E27FC236}">
                  <a16:creationId xmlns:a16="http://schemas.microsoft.com/office/drawing/2014/main" id="{9C7BA468-8925-4476-A010-BD25D5767CD6}"/>
                </a:ext>
              </a:extLst>
            </p:cNvPr>
            <p:cNvSpPr>
              <a:spLocks/>
            </p:cNvSpPr>
            <p:nvPr/>
          </p:nvSpPr>
          <p:spPr bwMode="auto">
            <a:xfrm>
              <a:off x="35691650" y="12692725"/>
              <a:ext cx="217375" cy="180125"/>
            </a:xfrm>
            <a:custGeom>
              <a:avLst/>
              <a:gdLst>
                <a:gd name="T0" fmla="*/ 23765625 w 8695"/>
                <a:gd name="T1" fmla="*/ 0 h 7205"/>
                <a:gd name="T2" fmla="*/ 3343750 w 8695"/>
                <a:gd name="T3" fmla="*/ 76468750 h 7205"/>
                <a:gd name="T4" fmla="*/ 3812500 w 8695"/>
                <a:gd name="T5" fmla="*/ 80750000 h 7205"/>
                <a:gd name="T6" fmla="*/ 121125000 w 8695"/>
                <a:gd name="T7" fmla="*/ 112562500 h 7205"/>
                <a:gd name="T8" fmla="*/ 135843750 w 8695"/>
                <a:gd name="T9" fmla="*/ 85500000 h 7205"/>
                <a:gd name="T10" fmla="*/ 23765625 w 8695"/>
                <a:gd name="T11" fmla="*/ 0 h 720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2" name="Google Shape;547;p40">
              <a:extLst>
                <a:ext uri="{FF2B5EF4-FFF2-40B4-BE49-F238E27FC236}">
                  <a16:creationId xmlns:a16="http://schemas.microsoft.com/office/drawing/2014/main" id="{F82E5677-0442-43BA-AB75-D92628C8F479}"/>
                </a:ext>
              </a:extLst>
            </p:cNvPr>
            <p:cNvSpPr>
              <a:spLocks/>
            </p:cNvSpPr>
            <p:nvPr/>
          </p:nvSpPr>
          <p:spPr bwMode="auto">
            <a:xfrm>
              <a:off x="35729650" y="12492625"/>
              <a:ext cx="527400" cy="336900"/>
            </a:xfrm>
            <a:custGeom>
              <a:avLst/>
              <a:gdLst>
                <a:gd name="T0" fmla="*/ 76156250 w 21096"/>
                <a:gd name="T1" fmla="*/ 0 h 13476"/>
                <a:gd name="T2" fmla="*/ 73156250 w 21096"/>
                <a:gd name="T3" fmla="*/ 640625 h 13476"/>
                <a:gd name="T4" fmla="*/ 69359375 w 21096"/>
                <a:gd name="T5" fmla="*/ 64750000 h 13476"/>
                <a:gd name="T6" fmla="*/ 40796875 w 21096"/>
                <a:gd name="T7" fmla="*/ 29312500 h 13476"/>
                <a:gd name="T8" fmla="*/ 37531250 w 21096"/>
                <a:gd name="T9" fmla="*/ 31031250 h 13476"/>
                <a:gd name="T10" fmla="*/ 57000000 w 21096"/>
                <a:gd name="T11" fmla="*/ 79953125 h 13476"/>
                <a:gd name="T12" fmla="*/ 15625 w 21096"/>
                <a:gd name="T13" fmla="*/ 125062500 h 13476"/>
                <a:gd name="T14" fmla="*/ 112093750 w 21096"/>
                <a:gd name="T15" fmla="*/ 210562500 h 13476"/>
                <a:gd name="T16" fmla="*/ 125875000 w 21096"/>
                <a:gd name="T17" fmla="*/ 159734375 h 13476"/>
                <a:gd name="T18" fmla="*/ 125875000 w 21096"/>
                <a:gd name="T19" fmla="*/ 159734375 h 13476"/>
                <a:gd name="T20" fmla="*/ 210406250 w 21096"/>
                <a:gd name="T21" fmla="*/ 202484375 h 13476"/>
                <a:gd name="T22" fmla="*/ 233453125 w 21096"/>
                <a:gd name="T23" fmla="*/ 205578125 h 13476"/>
                <a:gd name="T24" fmla="*/ 244609375 w 21096"/>
                <a:gd name="T25" fmla="*/ 204375000 h 13476"/>
                <a:gd name="T26" fmla="*/ 257421875 w 21096"/>
                <a:gd name="T27" fmla="*/ 150718750 h 13476"/>
                <a:gd name="T28" fmla="*/ 257421875 w 21096"/>
                <a:gd name="T29" fmla="*/ 150718750 h 13476"/>
                <a:gd name="T30" fmla="*/ 326125000 w 21096"/>
                <a:gd name="T31" fmla="*/ 204078125 h 13476"/>
                <a:gd name="T32" fmla="*/ 329609375 w 21096"/>
                <a:gd name="T33" fmla="*/ 203906250 h 13476"/>
                <a:gd name="T34" fmla="*/ 201390625 w 21096"/>
                <a:gd name="T35" fmla="*/ 7765625 h 13476"/>
                <a:gd name="T36" fmla="*/ 86921875 w 21096"/>
                <a:gd name="T37" fmla="*/ 56203125 h 13476"/>
                <a:gd name="T38" fmla="*/ 76156250 w 21096"/>
                <a:gd name="T39" fmla="*/ 0 h 1347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3" name="Google Shape;548;p40">
              <a:extLst>
                <a:ext uri="{FF2B5EF4-FFF2-40B4-BE49-F238E27FC236}">
                  <a16:creationId xmlns:a16="http://schemas.microsoft.com/office/drawing/2014/main" id="{CDDE0572-28AB-4063-A3B8-021812774FCC}"/>
                </a:ext>
              </a:extLst>
            </p:cNvPr>
            <p:cNvSpPr>
              <a:spLocks/>
            </p:cNvSpPr>
            <p:nvPr/>
          </p:nvSpPr>
          <p:spPr bwMode="auto">
            <a:xfrm>
              <a:off x="36051850" y="12492275"/>
              <a:ext cx="250025" cy="326625"/>
            </a:xfrm>
            <a:custGeom>
              <a:avLst/>
              <a:gdLst>
                <a:gd name="T0" fmla="*/ 63062500 w 10001"/>
                <a:gd name="T1" fmla="*/ 0 h 13065"/>
                <a:gd name="T2" fmla="*/ 45609375 w 10001"/>
                <a:gd name="T3" fmla="*/ 859375 h 13065"/>
                <a:gd name="T4" fmla="*/ 15625 w 10001"/>
                <a:gd name="T5" fmla="*/ 7984375 h 13065"/>
                <a:gd name="T6" fmla="*/ 128234375 w 10001"/>
                <a:gd name="T7" fmla="*/ 204125000 h 13065"/>
                <a:gd name="T8" fmla="*/ 132984375 w 10001"/>
                <a:gd name="T9" fmla="*/ 203656250 h 13065"/>
                <a:gd name="T10" fmla="*/ 156265625 w 10001"/>
                <a:gd name="T11" fmla="*/ 187984375 h 13065"/>
                <a:gd name="T12" fmla="*/ 99750000 w 10001"/>
                <a:gd name="T13" fmla="*/ 3703125 h 13065"/>
                <a:gd name="T14" fmla="*/ 63062500 w 10001"/>
                <a:gd name="T15" fmla="*/ 0 h 130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4" name="Google Shape;549;p40">
              <a:extLst>
                <a:ext uri="{FF2B5EF4-FFF2-40B4-BE49-F238E27FC236}">
                  <a16:creationId xmlns:a16="http://schemas.microsoft.com/office/drawing/2014/main" id="{E7C5DE11-4B10-422F-9337-C9C4C57E33D6}"/>
                </a:ext>
              </a:extLst>
            </p:cNvPr>
            <p:cNvSpPr>
              <a:spLocks/>
            </p:cNvSpPr>
            <p:nvPr/>
          </p:nvSpPr>
          <p:spPr bwMode="auto">
            <a:xfrm>
              <a:off x="36211425" y="12498200"/>
              <a:ext cx="302450" cy="344475"/>
            </a:xfrm>
            <a:custGeom>
              <a:avLst/>
              <a:gdLst>
                <a:gd name="T0" fmla="*/ 15625 w 12098"/>
                <a:gd name="T1" fmla="*/ 0 h 13779"/>
                <a:gd name="T2" fmla="*/ 56531250 w 12098"/>
                <a:gd name="T3" fmla="*/ 184281250 h 13779"/>
                <a:gd name="T4" fmla="*/ 59843750 w 12098"/>
                <a:gd name="T5" fmla="*/ 150078125 h 13779"/>
                <a:gd name="T6" fmla="*/ 59843750 w 12098"/>
                <a:gd name="T7" fmla="*/ 150078125 h 13779"/>
                <a:gd name="T8" fmla="*/ 133250000 w 12098"/>
                <a:gd name="T9" fmla="*/ 215281250 h 13779"/>
                <a:gd name="T10" fmla="*/ 142484375 w 12098"/>
                <a:gd name="T11" fmla="*/ 214203125 h 13779"/>
                <a:gd name="T12" fmla="*/ 116375000 w 12098"/>
                <a:gd name="T13" fmla="*/ 74093750 h 13779"/>
                <a:gd name="T14" fmla="*/ 15625 w 12098"/>
                <a:gd name="T15" fmla="*/ 0 h 1377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2098" h="13779" extrusionOk="0">
                  <a:moveTo>
                    <a:pt x="1" y="0"/>
                  </a:moveTo>
                  <a:cubicBezTo>
                    <a:pt x="2220" y="3496"/>
                    <a:pt x="3344" y="7599"/>
                    <a:pt x="3618" y="11794"/>
                  </a:cubicBezTo>
                  <a:cubicBezTo>
                    <a:pt x="4195" y="10821"/>
                    <a:pt x="3831" y="9606"/>
                    <a:pt x="3830" y="9605"/>
                  </a:cubicBez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5" name="Google Shape;550;p40">
              <a:extLst>
                <a:ext uri="{FF2B5EF4-FFF2-40B4-BE49-F238E27FC236}">
                  <a16:creationId xmlns:a16="http://schemas.microsoft.com/office/drawing/2014/main" id="{9AA9F93D-99A5-4210-8FD3-DD46739FF339}"/>
                </a:ext>
              </a:extLst>
            </p:cNvPr>
            <p:cNvSpPr>
              <a:spLocks/>
            </p:cNvSpPr>
            <p:nvPr/>
          </p:nvSpPr>
          <p:spPr bwMode="auto">
            <a:xfrm>
              <a:off x="35697750" y="12821900"/>
              <a:ext cx="187700" cy="145925"/>
            </a:xfrm>
            <a:custGeom>
              <a:avLst/>
              <a:gdLst>
                <a:gd name="T0" fmla="*/ 0 w 7508"/>
                <a:gd name="T1" fmla="*/ 15625 h 5837"/>
                <a:gd name="T2" fmla="*/ 0 w 7508"/>
                <a:gd name="T3" fmla="*/ 15625 h 5837"/>
                <a:gd name="T4" fmla="*/ 18531250 w 7508"/>
                <a:gd name="T5" fmla="*/ 91203125 h 5837"/>
                <a:gd name="T6" fmla="*/ 61546875 w 7508"/>
                <a:gd name="T7" fmla="*/ 72031250 h 5837"/>
                <a:gd name="T8" fmla="*/ 85015625 w 7508"/>
                <a:gd name="T9" fmla="*/ 76953125 h 5837"/>
                <a:gd name="T10" fmla="*/ 117312500 w 7508"/>
                <a:gd name="T11" fmla="*/ 31828125 h 5837"/>
                <a:gd name="T12" fmla="*/ 0 w 7508"/>
                <a:gd name="T13" fmla="*/ 15625 h 58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6" name="Google Shape;551;p40">
              <a:extLst>
                <a:ext uri="{FF2B5EF4-FFF2-40B4-BE49-F238E27FC236}">
                  <a16:creationId xmlns:a16="http://schemas.microsoft.com/office/drawing/2014/main" id="{0BF341FC-B9BC-47D0-9725-9CA92CCFC1F8}"/>
                </a:ext>
              </a:extLst>
            </p:cNvPr>
            <p:cNvSpPr>
              <a:spLocks/>
            </p:cNvSpPr>
            <p:nvPr/>
          </p:nvSpPr>
          <p:spPr bwMode="auto">
            <a:xfrm>
              <a:off x="36189400" y="12726150"/>
              <a:ext cx="1525" cy="3825"/>
            </a:xfrm>
            <a:custGeom>
              <a:avLst/>
              <a:gdLst>
                <a:gd name="T0" fmla="*/ 953125 w 61"/>
                <a:gd name="T1" fmla="*/ 2390625 h 153"/>
                <a:gd name="T2" fmla="*/ 0 w 61"/>
                <a:gd name="T3" fmla="*/ 15625 h 153"/>
                <a:gd name="T4" fmla="*/ 953125 w 61"/>
                <a:gd name="T5" fmla="*/ 2390625 h 153"/>
                <a:gd name="T6" fmla="*/ 0 60000 65536"/>
                <a:gd name="T7" fmla="*/ 0 60000 65536"/>
                <a:gd name="T8" fmla="*/ 0 60000 65536"/>
              </a:gdLst>
              <a:ahLst/>
              <a:cxnLst>
                <a:cxn ang="T6">
                  <a:pos x="T0" y="T1"/>
                </a:cxn>
                <a:cxn ang="T7">
                  <a:pos x="T2" y="T3"/>
                </a:cxn>
                <a:cxn ang="T8">
                  <a:pos x="T4" y="T5"/>
                </a:cxn>
              </a:cxnLst>
              <a:rect l="0" t="0" r="r" b="b"/>
              <a:pathLst>
                <a:path w="61" h="153" extrusionOk="0">
                  <a:moveTo>
                    <a:pt x="61" y="153"/>
                  </a:moveTo>
                  <a:cubicBezTo>
                    <a:pt x="31" y="62"/>
                    <a:pt x="0" y="1"/>
                    <a:pt x="0" y="1"/>
                  </a:cubicBezTo>
                  <a:cubicBezTo>
                    <a:pt x="0" y="1"/>
                    <a:pt x="31" y="62"/>
                    <a:pt x="61" y="153"/>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7" name="Google Shape;552;p40">
              <a:extLst>
                <a:ext uri="{FF2B5EF4-FFF2-40B4-BE49-F238E27FC236}">
                  <a16:creationId xmlns:a16="http://schemas.microsoft.com/office/drawing/2014/main" id="{B95399EE-7FE4-491D-B151-C0C1AD134941}"/>
                </a:ext>
              </a:extLst>
            </p:cNvPr>
            <p:cNvSpPr>
              <a:spLocks/>
            </p:cNvSpPr>
            <p:nvPr/>
          </p:nvSpPr>
          <p:spPr bwMode="auto">
            <a:xfrm>
              <a:off x="35931800" y="13248625"/>
              <a:ext cx="136025" cy="490500"/>
            </a:xfrm>
            <a:custGeom>
              <a:avLst/>
              <a:gdLst>
                <a:gd name="T0" fmla="*/ 62796875 w 5441"/>
                <a:gd name="T1" fmla="*/ 0 h 19620"/>
                <a:gd name="T2" fmla="*/ 13296875 w 5441"/>
                <a:gd name="T3" fmla="*/ 17796875 h 19620"/>
                <a:gd name="T4" fmla="*/ 25171875 w 5441"/>
                <a:gd name="T5" fmla="*/ 113250000 h 19620"/>
                <a:gd name="T6" fmla="*/ 5703125 w 5441"/>
                <a:gd name="T7" fmla="*/ 232937500 h 19620"/>
                <a:gd name="T8" fmla="*/ 2375000 w 5441"/>
                <a:gd name="T9" fmla="*/ 306546875 h 19620"/>
                <a:gd name="T10" fmla="*/ 81687500 w 5441"/>
                <a:gd name="T11" fmla="*/ 124656250 h 19620"/>
                <a:gd name="T12" fmla="*/ 66968750 w 5441"/>
                <a:gd name="T13" fmla="*/ 218750 h 19620"/>
                <a:gd name="T14" fmla="*/ 62796875 w 5441"/>
                <a:gd name="T15" fmla="*/ 0 h 1962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8" name="Google Shape;553;p40">
              <a:extLst>
                <a:ext uri="{FF2B5EF4-FFF2-40B4-BE49-F238E27FC236}">
                  <a16:creationId xmlns:a16="http://schemas.microsoft.com/office/drawing/2014/main" id="{B543CE2B-766E-4A29-81C5-A08DD02B675A}"/>
                </a:ext>
              </a:extLst>
            </p:cNvPr>
            <p:cNvSpPr>
              <a:spLocks/>
            </p:cNvSpPr>
            <p:nvPr/>
          </p:nvSpPr>
          <p:spPr bwMode="auto">
            <a:xfrm>
              <a:off x="35935575" y="13248975"/>
              <a:ext cx="164925" cy="512175"/>
            </a:xfrm>
            <a:custGeom>
              <a:avLst/>
              <a:gdLst>
                <a:gd name="T0" fmla="*/ 64609375 w 6597"/>
                <a:gd name="T1" fmla="*/ 0 h 20487"/>
                <a:gd name="T2" fmla="*/ 64609375 w 6597"/>
                <a:gd name="T3" fmla="*/ 0 h 20487"/>
                <a:gd name="T4" fmla="*/ 79328125 w 6597"/>
                <a:gd name="T5" fmla="*/ 124437500 h 20487"/>
                <a:gd name="T6" fmla="*/ 15625 w 6597"/>
                <a:gd name="T7" fmla="*/ 306328125 h 20487"/>
                <a:gd name="T8" fmla="*/ 3812500 w 6597"/>
                <a:gd name="T9" fmla="*/ 320109375 h 20487"/>
                <a:gd name="T10" fmla="*/ 86453125 w 6597"/>
                <a:gd name="T11" fmla="*/ 174781250 h 20487"/>
                <a:gd name="T12" fmla="*/ 78859375 w 6597"/>
                <a:gd name="T13" fmla="*/ 9500000 h 20487"/>
                <a:gd name="T14" fmla="*/ 64609375 w 6597"/>
                <a:gd name="T15" fmla="*/ 0 h 2048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89" name="Google Shape;554;p40">
              <a:extLst>
                <a:ext uri="{FF2B5EF4-FFF2-40B4-BE49-F238E27FC236}">
                  <a16:creationId xmlns:a16="http://schemas.microsoft.com/office/drawing/2014/main" id="{BE41008C-75F4-499F-8C31-EBF676C4E380}"/>
                </a:ext>
              </a:extLst>
            </p:cNvPr>
            <p:cNvSpPr>
              <a:spLocks/>
            </p:cNvSpPr>
            <p:nvPr/>
          </p:nvSpPr>
          <p:spPr bwMode="auto">
            <a:xfrm>
              <a:off x="35821600" y="13499725"/>
              <a:ext cx="135275" cy="144400"/>
            </a:xfrm>
            <a:custGeom>
              <a:avLst/>
              <a:gdLst>
                <a:gd name="T0" fmla="*/ 22812500 w 5411"/>
                <a:gd name="T1" fmla="*/ 15625 h 5776"/>
                <a:gd name="T2" fmla="*/ 15625 w 5411"/>
                <a:gd name="T3" fmla="*/ 64593750 h 5776"/>
                <a:gd name="T4" fmla="*/ 34937500 w 5411"/>
                <a:gd name="T5" fmla="*/ 89796875 h 5776"/>
                <a:gd name="T6" fmla="*/ 34937500 w 5411"/>
                <a:gd name="T7" fmla="*/ 89796875 h 5776"/>
                <a:gd name="T8" fmla="*/ 84546875 w 5411"/>
                <a:gd name="T9" fmla="*/ 40375000 h 5776"/>
                <a:gd name="T10" fmla="*/ 80281250 w 5411"/>
                <a:gd name="T11" fmla="*/ 15203125 h 5776"/>
                <a:gd name="T12" fmla="*/ 22812500 w 5411"/>
                <a:gd name="T13" fmla="*/ 15625 h 5776"/>
                <a:gd name="T14" fmla="*/ 34937500 w 5411"/>
                <a:gd name="T15" fmla="*/ 89796875 h 5776"/>
                <a:gd name="T16" fmla="*/ 34203125 w 5411"/>
                <a:gd name="T17" fmla="*/ 90250000 h 5776"/>
                <a:gd name="T18" fmla="*/ 34937500 w 5411"/>
                <a:gd name="T19" fmla="*/ 89796875 h 57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411" h="5776" extrusionOk="0">
                  <a:moveTo>
                    <a:pt x="1460" y="1"/>
                  </a:moveTo>
                  <a:cubicBezTo>
                    <a:pt x="1460" y="1"/>
                    <a:pt x="761" y="1855"/>
                    <a:pt x="1" y="4134"/>
                  </a:cubicBezTo>
                  <a:cubicBezTo>
                    <a:pt x="2226" y="5331"/>
                    <a:pt x="2304" y="5661"/>
                    <a:pt x="2236" y="5747"/>
                  </a:cubicBez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90" name="Google Shape;555;p40">
              <a:extLst>
                <a:ext uri="{FF2B5EF4-FFF2-40B4-BE49-F238E27FC236}">
                  <a16:creationId xmlns:a16="http://schemas.microsoft.com/office/drawing/2014/main" id="{7CCF9732-CA84-4CC5-96ED-5D79CA3D96A2}"/>
                </a:ext>
              </a:extLst>
            </p:cNvPr>
            <p:cNvSpPr>
              <a:spLocks/>
            </p:cNvSpPr>
            <p:nvPr/>
          </p:nvSpPr>
          <p:spPr bwMode="auto">
            <a:xfrm>
              <a:off x="35795275" y="13432300"/>
              <a:ext cx="349300" cy="360150"/>
            </a:xfrm>
            <a:custGeom>
              <a:avLst/>
              <a:gdLst>
                <a:gd name="T0" fmla="*/ 177093750 w 13972"/>
                <a:gd name="T1" fmla="*/ 0 h 14406"/>
                <a:gd name="T2" fmla="*/ 148968750 w 13972"/>
                <a:gd name="T3" fmla="*/ 23156250 h 14406"/>
                <a:gd name="T4" fmla="*/ 137812500 w 13972"/>
                <a:gd name="T5" fmla="*/ 15703125 h 14406"/>
                <a:gd name="T6" fmla="*/ 134718750 w 13972"/>
                <a:gd name="T7" fmla="*/ 21250000 h 14406"/>
                <a:gd name="T8" fmla="*/ 136625000 w 13972"/>
                <a:gd name="T9" fmla="*/ 39781250 h 14406"/>
                <a:gd name="T10" fmla="*/ 51609375 w 13972"/>
                <a:gd name="T11" fmla="*/ 131906250 h 14406"/>
                <a:gd name="T12" fmla="*/ 16468750 w 13972"/>
                <a:gd name="T13" fmla="*/ 106734375 h 14406"/>
                <a:gd name="T14" fmla="*/ 1265625 w 13972"/>
                <a:gd name="T15" fmla="*/ 168484375 h 14406"/>
                <a:gd name="T16" fmla="*/ 45437500 w 13972"/>
                <a:gd name="T17" fmla="*/ 225093750 h 14406"/>
                <a:gd name="T18" fmla="*/ 55406250 w 13972"/>
                <a:gd name="T19" fmla="*/ 223578125 h 14406"/>
                <a:gd name="T20" fmla="*/ 174140625 w 13972"/>
                <a:gd name="T21" fmla="*/ 103421875 h 14406"/>
                <a:gd name="T22" fmla="*/ 193609375 w 13972"/>
                <a:gd name="T23" fmla="*/ 72062500 h 14406"/>
                <a:gd name="T24" fmla="*/ 213078125 w 13972"/>
                <a:gd name="T25" fmla="*/ 22203125 h 14406"/>
                <a:gd name="T26" fmla="*/ 208921875 w 13972"/>
                <a:gd name="T27" fmla="*/ 19406250 h 14406"/>
                <a:gd name="T28" fmla="*/ 194093750 w 13972"/>
                <a:gd name="T29" fmla="*/ 32171875 h 14406"/>
                <a:gd name="T30" fmla="*/ 196468750 w 13972"/>
                <a:gd name="T31" fmla="*/ 10328125 h 14406"/>
                <a:gd name="T32" fmla="*/ 194562500 w 13972"/>
                <a:gd name="T33" fmla="*/ 9781250 h 14406"/>
                <a:gd name="T34" fmla="*/ 177937500 w 13972"/>
                <a:gd name="T35" fmla="*/ 23625000 h 14406"/>
                <a:gd name="T36" fmla="*/ 180312500 w 13972"/>
                <a:gd name="T37" fmla="*/ 828125 h 14406"/>
                <a:gd name="T38" fmla="*/ 177093750 w 13972"/>
                <a:gd name="T39" fmla="*/ 0 h 1440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grpSp>
        <p:nvGrpSpPr>
          <p:cNvPr id="19467" name="Google Shape;556;p40">
            <a:extLst>
              <a:ext uri="{FF2B5EF4-FFF2-40B4-BE49-F238E27FC236}">
                <a16:creationId xmlns:a16="http://schemas.microsoft.com/office/drawing/2014/main" id="{EEBC2522-7D29-4128-8F40-A9D3D2BF07BA}"/>
              </a:ext>
            </a:extLst>
          </p:cNvPr>
          <p:cNvGrpSpPr>
            <a:grpSpLocks/>
          </p:cNvGrpSpPr>
          <p:nvPr/>
        </p:nvGrpSpPr>
        <p:grpSpPr bwMode="auto">
          <a:xfrm>
            <a:off x="2873376" y="3524251"/>
            <a:ext cx="1114425" cy="2225675"/>
            <a:chOff x="31594325" y="12376475"/>
            <a:chExt cx="1114025" cy="2225925"/>
          </a:xfrm>
        </p:grpSpPr>
        <p:sp>
          <p:nvSpPr>
            <p:cNvPr id="19473" name="Google Shape;557;p40">
              <a:extLst>
                <a:ext uri="{FF2B5EF4-FFF2-40B4-BE49-F238E27FC236}">
                  <a16:creationId xmlns:a16="http://schemas.microsoft.com/office/drawing/2014/main" id="{B6805211-43F7-4056-A0F4-E1A962A1BD6D}"/>
                </a:ext>
              </a:extLst>
            </p:cNvPr>
            <p:cNvSpPr>
              <a:spLocks/>
            </p:cNvSpPr>
            <p:nvPr/>
          </p:nvSpPr>
          <p:spPr bwMode="auto">
            <a:xfrm>
              <a:off x="31870150" y="13547600"/>
              <a:ext cx="174050" cy="203975"/>
            </a:xfrm>
            <a:custGeom>
              <a:avLst/>
              <a:gdLst>
                <a:gd name="T0" fmla="*/ 85500000 w 6962"/>
                <a:gd name="T1" fmla="*/ 0 h 8159"/>
                <a:gd name="T2" fmla="*/ 19484375 w 6962"/>
                <a:gd name="T3" fmla="*/ 5234375 h 8159"/>
                <a:gd name="T4" fmla="*/ 3343750 w 6962"/>
                <a:gd name="T5" fmla="*/ 102593750 h 8159"/>
                <a:gd name="T6" fmla="*/ 67312500 w 6962"/>
                <a:gd name="T7" fmla="*/ 127468750 h 8159"/>
                <a:gd name="T8" fmla="*/ 84078125 w 6962"/>
                <a:gd name="T9" fmla="*/ 126343750 h 8159"/>
                <a:gd name="T10" fmla="*/ 85500000 w 6962"/>
                <a:gd name="T11" fmla="*/ 0 h 8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4" name="Google Shape;558;p40">
              <a:extLst>
                <a:ext uri="{FF2B5EF4-FFF2-40B4-BE49-F238E27FC236}">
                  <a16:creationId xmlns:a16="http://schemas.microsoft.com/office/drawing/2014/main" id="{05B241C9-251D-4ADC-ADF7-871020C2AD4F}"/>
                </a:ext>
              </a:extLst>
            </p:cNvPr>
            <p:cNvSpPr>
              <a:spLocks/>
            </p:cNvSpPr>
            <p:nvPr/>
          </p:nvSpPr>
          <p:spPr bwMode="auto">
            <a:xfrm>
              <a:off x="31887650" y="13490600"/>
              <a:ext cx="146675" cy="80575"/>
            </a:xfrm>
            <a:custGeom>
              <a:avLst/>
              <a:gdLst>
                <a:gd name="T0" fmla="*/ 20890625 w 5867"/>
                <a:gd name="T1" fmla="*/ 15625 h 3223"/>
                <a:gd name="T2" fmla="*/ 8546875 w 5867"/>
                <a:gd name="T3" fmla="*/ 40859375 h 3223"/>
                <a:gd name="T4" fmla="*/ 91656250 w 5867"/>
                <a:gd name="T5" fmla="*/ 50359375 h 3223"/>
                <a:gd name="T6" fmla="*/ 82640625 w 5867"/>
                <a:gd name="T7" fmla="*/ 18531250 h 3223"/>
                <a:gd name="T8" fmla="*/ 20890625 w 5867"/>
                <a:gd name="T9" fmla="*/ 15625 h 32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5" name="Google Shape;559;p40">
              <a:extLst>
                <a:ext uri="{FF2B5EF4-FFF2-40B4-BE49-F238E27FC236}">
                  <a16:creationId xmlns:a16="http://schemas.microsoft.com/office/drawing/2014/main" id="{F235AB54-8456-4675-9FBD-1EDB938AE964}"/>
                </a:ext>
              </a:extLst>
            </p:cNvPr>
            <p:cNvSpPr>
              <a:spLocks/>
            </p:cNvSpPr>
            <p:nvPr/>
          </p:nvSpPr>
          <p:spPr bwMode="auto">
            <a:xfrm>
              <a:off x="31899800" y="13170400"/>
              <a:ext cx="557775" cy="607000"/>
            </a:xfrm>
            <a:custGeom>
              <a:avLst/>
              <a:gdLst>
                <a:gd name="T0" fmla="*/ 189609375 w 22311"/>
                <a:gd name="T1" fmla="*/ 0 h 24280"/>
                <a:gd name="T2" fmla="*/ 53203125 w 22311"/>
                <a:gd name="T3" fmla="*/ 51484375 h 24280"/>
                <a:gd name="T4" fmla="*/ 3812500 w 22311"/>
                <a:gd name="T5" fmla="*/ 355921875 h 24280"/>
                <a:gd name="T6" fmla="*/ 86468750 w 22311"/>
                <a:gd name="T7" fmla="*/ 379375000 h 24280"/>
                <a:gd name="T8" fmla="*/ 281171875 w 22311"/>
                <a:gd name="T9" fmla="*/ 356859375 h 24280"/>
                <a:gd name="T10" fmla="*/ 286859375 w 22311"/>
                <a:gd name="T11" fmla="*/ 24406250 h 24280"/>
                <a:gd name="T12" fmla="*/ 189609375 w 22311"/>
                <a:gd name="T13" fmla="*/ 0 h 2428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6" name="Google Shape;560;p40">
              <a:extLst>
                <a:ext uri="{FF2B5EF4-FFF2-40B4-BE49-F238E27FC236}">
                  <a16:creationId xmlns:a16="http://schemas.microsoft.com/office/drawing/2014/main" id="{41CC08A0-A570-4C9A-BAC7-0A322F1682A6}"/>
                </a:ext>
              </a:extLst>
            </p:cNvPr>
            <p:cNvSpPr>
              <a:spLocks/>
            </p:cNvSpPr>
            <p:nvPr/>
          </p:nvSpPr>
          <p:spPr bwMode="auto">
            <a:xfrm>
              <a:off x="32421075" y="13617400"/>
              <a:ext cx="229525" cy="343025"/>
            </a:xfrm>
            <a:custGeom>
              <a:avLst/>
              <a:gdLst>
                <a:gd name="T0" fmla="*/ 8390625 w 9181"/>
                <a:gd name="T1" fmla="*/ 0 h 13721"/>
                <a:gd name="T2" fmla="*/ 15625 w 9181"/>
                <a:gd name="T3" fmla="*/ 78125 h 13721"/>
                <a:gd name="T4" fmla="*/ 28984375 w 9181"/>
                <a:gd name="T5" fmla="*/ 58500000 h 13721"/>
                <a:gd name="T6" fmla="*/ 63171875 w 9181"/>
                <a:gd name="T7" fmla="*/ 144453125 h 13721"/>
                <a:gd name="T8" fmla="*/ 54625000 w 9181"/>
                <a:gd name="T9" fmla="*/ 178171875 h 13721"/>
                <a:gd name="T10" fmla="*/ 58125000 w 9181"/>
                <a:gd name="T11" fmla="*/ 178578125 h 13721"/>
                <a:gd name="T12" fmla="*/ 75531250 w 9181"/>
                <a:gd name="T13" fmla="*/ 171531250 h 13721"/>
                <a:gd name="T14" fmla="*/ 89781250 w 9181"/>
                <a:gd name="T15" fmla="*/ 214265625 h 13721"/>
                <a:gd name="T16" fmla="*/ 90953125 w 9181"/>
                <a:gd name="T17" fmla="*/ 214390625 h 13721"/>
                <a:gd name="T18" fmla="*/ 97375000 w 9181"/>
                <a:gd name="T19" fmla="*/ 183406250 h 13721"/>
                <a:gd name="T20" fmla="*/ 97375000 w 9181"/>
                <a:gd name="T21" fmla="*/ 183406250 h 13721"/>
                <a:gd name="T22" fmla="*/ 111687500 w 9181"/>
                <a:gd name="T23" fmla="*/ 213343750 h 13721"/>
                <a:gd name="T24" fmla="*/ 112093750 w 9181"/>
                <a:gd name="T25" fmla="*/ 213312500 h 13721"/>
                <a:gd name="T26" fmla="*/ 115890625 w 9181"/>
                <a:gd name="T27" fmla="*/ 180078125 h 13721"/>
                <a:gd name="T28" fmla="*/ 115890625 w 9181"/>
                <a:gd name="T29" fmla="*/ 180078125 h 13721"/>
                <a:gd name="T30" fmla="*/ 133453125 w 9181"/>
                <a:gd name="T31" fmla="*/ 204203125 h 13721"/>
                <a:gd name="T32" fmla="*/ 135843750 w 9181"/>
                <a:gd name="T33" fmla="*/ 203343750 h 13721"/>
                <a:gd name="T34" fmla="*/ 130625000 w 9181"/>
                <a:gd name="T35" fmla="*/ 160609375 h 13721"/>
                <a:gd name="T36" fmla="*/ 87406250 w 9181"/>
                <a:gd name="T37" fmla="*/ 8625000 h 13721"/>
                <a:gd name="T38" fmla="*/ 8390625 w 9181"/>
                <a:gd name="T39" fmla="*/ 0 h 137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cubicBezTo>
                    <a:pt x="6232" y="11740"/>
                    <a:pt x="6586" y="13654"/>
                    <a:pt x="7148" y="13654"/>
                  </a:cubicBezTo>
                  <a:cubicBezTo>
                    <a:pt x="7157" y="13654"/>
                    <a:pt x="7165" y="13653"/>
                    <a:pt x="7174" y="13652"/>
                  </a:cubicBezTo>
                  <a:cubicBezTo>
                    <a:pt x="7782" y="13561"/>
                    <a:pt x="7418" y="11526"/>
                    <a:pt x="7417" y="11525"/>
                  </a:cubicBez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7" name="Google Shape;561;p40">
              <a:extLst>
                <a:ext uri="{FF2B5EF4-FFF2-40B4-BE49-F238E27FC236}">
                  <a16:creationId xmlns:a16="http://schemas.microsoft.com/office/drawing/2014/main" id="{A32029E3-9833-44AD-A308-231A94C0E9A1}"/>
                </a:ext>
              </a:extLst>
            </p:cNvPr>
            <p:cNvSpPr>
              <a:spLocks/>
            </p:cNvSpPr>
            <p:nvPr/>
          </p:nvSpPr>
          <p:spPr bwMode="auto">
            <a:xfrm>
              <a:off x="32361050" y="13418425"/>
              <a:ext cx="199875" cy="212775"/>
            </a:xfrm>
            <a:custGeom>
              <a:avLst/>
              <a:gdLst>
                <a:gd name="T0" fmla="*/ 76953125 w 7995"/>
                <a:gd name="T1" fmla="*/ 0 h 8511"/>
                <a:gd name="T2" fmla="*/ 15625 w 7995"/>
                <a:gd name="T3" fmla="*/ 52718750 h 8511"/>
                <a:gd name="T4" fmla="*/ 37531250 w 7995"/>
                <a:gd name="T5" fmla="*/ 124437500 h 8511"/>
                <a:gd name="T6" fmla="*/ 45906250 w 7995"/>
                <a:gd name="T7" fmla="*/ 124359375 h 8511"/>
                <a:gd name="T8" fmla="*/ 124921875 w 7995"/>
                <a:gd name="T9" fmla="*/ 132984375 h 8511"/>
                <a:gd name="T10" fmla="*/ 113046875 w 7995"/>
                <a:gd name="T11" fmla="*/ 90234375 h 8511"/>
                <a:gd name="T12" fmla="*/ 76953125 w 7995"/>
                <a:gd name="T13" fmla="*/ 0 h 85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8" name="Google Shape;562;p40">
              <a:extLst>
                <a:ext uri="{FF2B5EF4-FFF2-40B4-BE49-F238E27FC236}">
                  <a16:creationId xmlns:a16="http://schemas.microsoft.com/office/drawing/2014/main" id="{8AFB5B93-2A2F-4630-93DC-635B9839BC91}"/>
                </a:ext>
              </a:extLst>
            </p:cNvPr>
            <p:cNvSpPr>
              <a:spLocks/>
            </p:cNvSpPr>
            <p:nvPr/>
          </p:nvSpPr>
          <p:spPr bwMode="auto">
            <a:xfrm>
              <a:off x="32352700" y="14239850"/>
              <a:ext cx="215825" cy="231725"/>
            </a:xfrm>
            <a:custGeom>
              <a:avLst/>
              <a:gdLst>
                <a:gd name="T0" fmla="*/ 110187500 w 8633"/>
                <a:gd name="T1" fmla="*/ 15625 h 9269"/>
                <a:gd name="T2" fmla="*/ 0 w 8633"/>
                <a:gd name="T3" fmla="*/ 59375000 h 9269"/>
                <a:gd name="T4" fmla="*/ 34203125 w 8633"/>
                <a:gd name="T5" fmla="*/ 143437500 h 9269"/>
                <a:gd name="T6" fmla="*/ 49796875 w 8633"/>
                <a:gd name="T7" fmla="*/ 144828125 h 9269"/>
                <a:gd name="T8" fmla="*/ 134406250 w 8633"/>
                <a:gd name="T9" fmla="*/ 114468750 h 9269"/>
                <a:gd name="T10" fmla="*/ 110187500 w 8633"/>
                <a:gd name="T11" fmla="*/ 15625 h 92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79" name="Google Shape;563;p40">
              <a:extLst>
                <a:ext uri="{FF2B5EF4-FFF2-40B4-BE49-F238E27FC236}">
                  <a16:creationId xmlns:a16="http://schemas.microsoft.com/office/drawing/2014/main" id="{E65CA15F-B12D-4B41-AA84-4C2BAA9A9B76}"/>
                </a:ext>
              </a:extLst>
            </p:cNvPr>
            <p:cNvSpPr>
              <a:spLocks/>
            </p:cNvSpPr>
            <p:nvPr/>
          </p:nvSpPr>
          <p:spPr bwMode="auto">
            <a:xfrm>
              <a:off x="32313175" y="14175275"/>
              <a:ext cx="215825" cy="159600"/>
            </a:xfrm>
            <a:custGeom>
              <a:avLst/>
              <a:gdLst>
                <a:gd name="T0" fmla="*/ 123500000 w 8633"/>
                <a:gd name="T1" fmla="*/ 0 h 6384"/>
                <a:gd name="T2" fmla="*/ 15625 w 8633"/>
                <a:gd name="T3" fmla="*/ 40375000 h 6384"/>
                <a:gd name="T4" fmla="*/ 24703125 w 8633"/>
                <a:gd name="T5" fmla="*/ 99734375 h 6384"/>
                <a:gd name="T6" fmla="*/ 134890625 w 8633"/>
                <a:gd name="T7" fmla="*/ 40375000 h 6384"/>
                <a:gd name="T8" fmla="*/ 123500000 w 8633"/>
                <a:gd name="T9" fmla="*/ 0 h 63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0" name="Google Shape;564;p40">
              <a:extLst>
                <a:ext uri="{FF2B5EF4-FFF2-40B4-BE49-F238E27FC236}">
                  <a16:creationId xmlns:a16="http://schemas.microsoft.com/office/drawing/2014/main" id="{4E36EA47-2549-47C9-A82A-E469BB6813F0}"/>
                </a:ext>
              </a:extLst>
            </p:cNvPr>
            <p:cNvSpPr>
              <a:spLocks/>
            </p:cNvSpPr>
            <p:nvPr/>
          </p:nvSpPr>
          <p:spPr bwMode="auto">
            <a:xfrm>
              <a:off x="32421850" y="14440475"/>
              <a:ext cx="286500" cy="117800"/>
            </a:xfrm>
            <a:custGeom>
              <a:avLst/>
              <a:gdLst>
                <a:gd name="T0" fmla="*/ 172406250 w 11460"/>
                <a:gd name="T1" fmla="*/ 0 h 4712"/>
                <a:gd name="T2" fmla="*/ 172406250 w 11460"/>
                <a:gd name="T3" fmla="*/ 0 h 4712"/>
                <a:gd name="T4" fmla="*/ 4281250 w 11460"/>
                <a:gd name="T5" fmla="*/ 58890625 h 4712"/>
                <a:gd name="T6" fmla="*/ 11875000 w 11460"/>
                <a:gd name="T7" fmla="*/ 73625000 h 4712"/>
                <a:gd name="T8" fmla="*/ 64125000 w 11460"/>
                <a:gd name="T9" fmla="*/ 64593750 h 4712"/>
                <a:gd name="T10" fmla="*/ 159109375 w 11460"/>
                <a:gd name="T11" fmla="*/ 26125000 h 4712"/>
                <a:gd name="T12" fmla="*/ 172406250 w 11460"/>
                <a:gd name="T13" fmla="*/ 0 h 47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1" name="Google Shape;565;p40">
              <a:extLst>
                <a:ext uri="{FF2B5EF4-FFF2-40B4-BE49-F238E27FC236}">
                  <a16:creationId xmlns:a16="http://schemas.microsoft.com/office/drawing/2014/main" id="{83CDD666-D5B6-47F5-A3EA-4DADB2FE14DC}"/>
                </a:ext>
              </a:extLst>
            </p:cNvPr>
            <p:cNvSpPr>
              <a:spLocks/>
            </p:cNvSpPr>
            <p:nvPr/>
          </p:nvSpPr>
          <p:spPr bwMode="auto">
            <a:xfrm>
              <a:off x="32608025" y="14419950"/>
              <a:ext cx="99550" cy="85125"/>
            </a:xfrm>
            <a:custGeom>
              <a:avLst/>
              <a:gdLst>
                <a:gd name="T0" fmla="*/ 9031250 w 3982"/>
                <a:gd name="T1" fmla="*/ 15625 h 3405"/>
                <a:gd name="T2" fmla="*/ 953125 w 3982"/>
                <a:gd name="T3" fmla="*/ 53203125 h 3405"/>
                <a:gd name="T4" fmla="*/ 56046875 w 3982"/>
                <a:gd name="T5" fmla="*/ 12828125 h 3405"/>
                <a:gd name="T6" fmla="*/ 9031250 w 3982"/>
                <a:gd name="T7" fmla="*/ 15625 h 340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2" name="Google Shape;566;p40">
              <a:extLst>
                <a:ext uri="{FF2B5EF4-FFF2-40B4-BE49-F238E27FC236}">
                  <a16:creationId xmlns:a16="http://schemas.microsoft.com/office/drawing/2014/main" id="{F08E8D60-0CB7-43DB-AD01-AEBC6EE5D2EB}"/>
                </a:ext>
              </a:extLst>
            </p:cNvPr>
            <p:cNvSpPr>
              <a:spLocks/>
            </p:cNvSpPr>
            <p:nvPr/>
          </p:nvSpPr>
          <p:spPr bwMode="auto">
            <a:xfrm>
              <a:off x="32408175" y="14419950"/>
              <a:ext cx="214300" cy="129200"/>
            </a:xfrm>
            <a:custGeom>
              <a:avLst/>
              <a:gdLst>
                <a:gd name="T0" fmla="*/ 133937500 w 8572"/>
                <a:gd name="T1" fmla="*/ 15625 h 5168"/>
                <a:gd name="T2" fmla="*/ 99734375 w 8572"/>
                <a:gd name="T3" fmla="*/ 1906250 h 5168"/>
                <a:gd name="T4" fmla="*/ 6750000 w 8572"/>
                <a:gd name="T5" fmla="*/ 31109375 h 5168"/>
                <a:gd name="T6" fmla="*/ 0 w 8572"/>
                <a:gd name="T7" fmla="*/ 30875000 h 5168"/>
                <a:gd name="T8" fmla="*/ 0 w 8572"/>
                <a:gd name="T9" fmla="*/ 30875000 h 5168"/>
                <a:gd name="T10" fmla="*/ 17093750 w 8572"/>
                <a:gd name="T11" fmla="*/ 80750000 h 5168"/>
                <a:gd name="T12" fmla="*/ 125859375 w 8572"/>
                <a:gd name="T13" fmla="*/ 53203125 h 5168"/>
                <a:gd name="T14" fmla="*/ 133937500 w 8572"/>
                <a:gd name="T15" fmla="*/ 15625 h 516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3" name="Google Shape;567;p40">
              <a:extLst>
                <a:ext uri="{FF2B5EF4-FFF2-40B4-BE49-F238E27FC236}">
                  <a16:creationId xmlns:a16="http://schemas.microsoft.com/office/drawing/2014/main" id="{250D443D-B1DB-4012-B9F2-499FBF7751C1}"/>
                </a:ext>
              </a:extLst>
            </p:cNvPr>
            <p:cNvSpPr>
              <a:spLocks/>
            </p:cNvSpPr>
            <p:nvPr/>
          </p:nvSpPr>
          <p:spPr bwMode="auto">
            <a:xfrm>
              <a:off x="32554825" y="14368375"/>
              <a:ext cx="71775" cy="65475"/>
            </a:xfrm>
            <a:custGeom>
              <a:avLst/>
              <a:gdLst>
                <a:gd name="T0" fmla="*/ 15218750 w 2871"/>
                <a:gd name="T1" fmla="*/ 4203125 h 2619"/>
                <a:gd name="T2" fmla="*/ 18062500 w 2871"/>
                <a:gd name="T3" fmla="*/ 21796875 h 2619"/>
                <a:gd name="T4" fmla="*/ 16687500 w 2871"/>
                <a:gd name="T5" fmla="*/ 30734375 h 2619"/>
                <a:gd name="T6" fmla="*/ 16687500 w 2871"/>
                <a:gd name="T7" fmla="*/ 30734375 h 2619"/>
                <a:gd name="T8" fmla="*/ 14250000 w 2871"/>
                <a:gd name="T9" fmla="*/ 23218750 h 2619"/>
                <a:gd name="T10" fmla="*/ 12828125 w 2871"/>
                <a:gd name="T11" fmla="*/ 5640625 h 2619"/>
                <a:gd name="T12" fmla="*/ 15218750 w 2871"/>
                <a:gd name="T13" fmla="*/ 4203125 h 2619"/>
                <a:gd name="T14" fmla="*/ 30546875 w 2871"/>
                <a:gd name="T15" fmla="*/ 15015625 h 2619"/>
                <a:gd name="T16" fmla="*/ 33250000 w 2871"/>
                <a:gd name="T17" fmla="*/ 19890625 h 2619"/>
                <a:gd name="T18" fmla="*/ 19906250 w 2871"/>
                <a:gd name="T19" fmla="*/ 35328125 h 2619"/>
                <a:gd name="T20" fmla="*/ 19906250 w 2871"/>
                <a:gd name="T21" fmla="*/ 35328125 h 2619"/>
                <a:gd name="T22" fmla="*/ 23750000 w 2871"/>
                <a:gd name="T23" fmla="*/ 22750000 h 2619"/>
                <a:gd name="T24" fmla="*/ 28500000 w 2871"/>
                <a:gd name="T25" fmla="*/ 15625000 h 2619"/>
                <a:gd name="T26" fmla="*/ 30546875 w 2871"/>
                <a:gd name="T27" fmla="*/ 15015625 h 2619"/>
                <a:gd name="T28" fmla="*/ 15625000 w 2871"/>
                <a:gd name="T29" fmla="*/ 0 h 2619"/>
                <a:gd name="T30" fmla="*/ 12828125 w 2871"/>
                <a:gd name="T31" fmla="*/ 421875 h 2619"/>
                <a:gd name="T32" fmla="*/ 14734375 w 2871"/>
                <a:gd name="T33" fmla="*/ 39375000 h 2619"/>
                <a:gd name="T34" fmla="*/ 16953125 w 2871"/>
                <a:gd name="T35" fmla="*/ 40921875 h 2619"/>
                <a:gd name="T36" fmla="*/ 19593750 w 2871"/>
                <a:gd name="T37" fmla="*/ 38828125 h 2619"/>
                <a:gd name="T38" fmla="*/ 19593750 w 2871"/>
                <a:gd name="T39" fmla="*/ 38828125 h 2619"/>
                <a:gd name="T40" fmla="*/ 35625000 w 2871"/>
                <a:gd name="T41" fmla="*/ 11828125 h 2619"/>
                <a:gd name="T42" fmla="*/ 31890625 w 2871"/>
                <a:gd name="T43" fmla="*/ 10203125 h 2619"/>
                <a:gd name="T44" fmla="*/ 24703125 w 2871"/>
                <a:gd name="T45" fmla="*/ 13718750 h 2619"/>
                <a:gd name="T46" fmla="*/ 22828125 w 2871"/>
                <a:gd name="T47" fmla="*/ 16171875 h 2619"/>
                <a:gd name="T48" fmla="*/ 22828125 w 2871"/>
                <a:gd name="T49" fmla="*/ 16171875 h 2619"/>
                <a:gd name="T50" fmla="*/ 15625000 w 2871"/>
                <a:gd name="T51" fmla="*/ 0 h 26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871" h="2619" extrusionOk="0">
                  <a:moveTo>
                    <a:pt x="974" y="269"/>
                  </a:moveTo>
                  <a:cubicBezTo>
                    <a:pt x="1230" y="269"/>
                    <a:pt x="1182" y="1291"/>
                    <a:pt x="1156" y="1395"/>
                  </a:cubicBezTo>
                  <a:cubicBezTo>
                    <a:pt x="1139" y="1591"/>
                    <a:pt x="1105" y="1779"/>
                    <a:pt x="1068" y="1967"/>
                  </a:cubicBez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cubicBezTo>
                    <a:pt x="1491" y="487"/>
                    <a:pt x="1405" y="0"/>
                    <a:pt x="1000" y="0"/>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4" name="Google Shape;568;p40">
              <a:extLst>
                <a:ext uri="{FF2B5EF4-FFF2-40B4-BE49-F238E27FC236}">
                  <a16:creationId xmlns:a16="http://schemas.microsoft.com/office/drawing/2014/main" id="{77163726-71DB-4365-845F-1BBDA5AC7128}"/>
                </a:ext>
              </a:extLst>
            </p:cNvPr>
            <p:cNvSpPr>
              <a:spLocks/>
            </p:cNvSpPr>
            <p:nvPr/>
          </p:nvSpPr>
          <p:spPr bwMode="auto">
            <a:xfrm>
              <a:off x="31978825" y="14315100"/>
              <a:ext cx="199125" cy="193300"/>
            </a:xfrm>
            <a:custGeom>
              <a:avLst/>
              <a:gdLst>
                <a:gd name="T0" fmla="*/ 124437500 w 7965"/>
                <a:gd name="T1" fmla="*/ 0 h 7732"/>
                <a:gd name="T2" fmla="*/ 124437500 w 7965"/>
                <a:gd name="T3" fmla="*/ 0 h 7732"/>
                <a:gd name="T4" fmla="*/ 24406250 w 7965"/>
                <a:gd name="T5" fmla="*/ 16500000 h 7732"/>
                <a:gd name="T6" fmla="*/ 15625 w 7965"/>
                <a:gd name="T7" fmla="*/ 15671875 h 7732"/>
                <a:gd name="T8" fmla="*/ 15625 w 7965"/>
                <a:gd name="T9" fmla="*/ 15671875 h 7732"/>
                <a:gd name="T10" fmla="*/ 2859375 w 7965"/>
                <a:gd name="T11" fmla="*/ 106859375 h 7732"/>
                <a:gd name="T12" fmla="*/ 60468750 w 7965"/>
                <a:gd name="T13" fmla="*/ 120812500 h 7732"/>
                <a:gd name="T14" fmla="*/ 106390625 w 7965"/>
                <a:gd name="T15" fmla="*/ 114937500 h 7732"/>
                <a:gd name="T16" fmla="*/ 124437500 w 7965"/>
                <a:gd name="T17" fmla="*/ 0 h 77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965" h="7732" extrusionOk="0">
                  <a:moveTo>
                    <a:pt x="7964" y="0"/>
                  </a:moveTo>
                  <a:lnTo>
                    <a:pt x="7964" y="0"/>
                  </a:lnTo>
                  <a:cubicBezTo>
                    <a:pt x="6001" y="736"/>
                    <a:pt x="3760" y="1056"/>
                    <a:pt x="1562" y="1056"/>
                  </a:cubicBezTo>
                  <a:cubicBezTo>
                    <a:pt x="1038" y="1056"/>
                    <a:pt x="516" y="1038"/>
                    <a:pt x="1" y="1003"/>
                  </a:cubicBez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5" name="Google Shape;569;p40">
              <a:extLst>
                <a:ext uri="{FF2B5EF4-FFF2-40B4-BE49-F238E27FC236}">
                  <a16:creationId xmlns:a16="http://schemas.microsoft.com/office/drawing/2014/main" id="{329C06C0-E2EE-407B-8365-22CE5E35C1A3}"/>
                </a:ext>
              </a:extLst>
            </p:cNvPr>
            <p:cNvSpPr>
              <a:spLocks/>
            </p:cNvSpPr>
            <p:nvPr/>
          </p:nvSpPr>
          <p:spPr bwMode="auto">
            <a:xfrm>
              <a:off x="31976550" y="14237575"/>
              <a:ext cx="208225" cy="103950"/>
            </a:xfrm>
            <a:custGeom>
              <a:avLst/>
              <a:gdLst>
                <a:gd name="T0" fmla="*/ 0 w 8329"/>
                <a:gd name="T1" fmla="*/ 15625 h 4158"/>
                <a:gd name="T2" fmla="*/ 1437500 w 8329"/>
                <a:gd name="T3" fmla="*/ 64125000 h 4158"/>
                <a:gd name="T4" fmla="*/ 25828125 w 8329"/>
                <a:gd name="T5" fmla="*/ 64953125 h 4158"/>
                <a:gd name="T6" fmla="*/ 125859375 w 8329"/>
                <a:gd name="T7" fmla="*/ 48453125 h 4158"/>
                <a:gd name="T8" fmla="*/ 130140625 w 8329"/>
                <a:gd name="T9" fmla="*/ 6187500 h 4158"/>
                <a:gd name="T10" fmla="*/ 0 w 8329"/>
                <a:gd name="T11" fmla="*/ 15625 h 41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6" name="Google Shape;570;p40">
              <a:extLst>
                <a:ext uri="{FF2B5EF4-FFF2-40B4-BE49-F238E27FC236}">
                  <a16:creationId xmlns:a16="http://schemas.microsoft.com/office/drawing/2014/main" id="{2C9E77EE-E21E-4FA6-863C-C4B5BA40CCB7}"/>
                </a:ext>
              </a:extLst>
            </p:cNvPr>
            <p:cNvSpPr>
              <a:spLocks/>
            </p:cNvSpPr>
            <p:nvPr/>
          </p:nvSpPr>
          <p:spPr bwMode="auto">
            <a:xfrm>
              <a:off x="31978650" y="14549025"/>
              <a:ext cx="287450" cy="53375"/>
            </a:xfrm>
            <a:custGeom>
              <a:avLst/>
              <a:gdLst>
                <a:gd name="T0" fmla="*/ 27234375 w 11498"/>
                <a:gd name="T1" fmla="*/ 15625 h 2135"/>
                <a:gd name="T2" fmla="*/ 125000 w 11498"/>
                <a:gd name="T3" fmla="*/ 3406250 h 2135"/>
                <a:gd name="T4" fmla="*/ 2015625 w 11498"/>
                <a:gd name="T5" fmla="*/ 20015625 h 2135"/>
                <a:gd name="T6" fmla="*/ 54265625 w 11498"/>
                <a:gd name="T7" fmla="*/ 30468750 h 2135"/>
                <a:gd name="T8" fmla="*/ 95015625 w 11498"/>
                <a:gd name="T9" fmla="*/ 33359375 h 2135"/>
                <a:gd name="T10" fmla="*/ 156843750 w 11498"/>
                <a:gd name="T11" fmla="*/ 28093750 h 2135"/>
                <a:gd name="T12" fmla="*/ 178687500 w 11498"/>
                <a:gd name="T13" fmla="*/ 8625000 h 2135"/>
                <a:gd name="T14" fmla="*/ 27234375 w 11498"/>
                <a:gd name="T15" fmla="*/ 15625 h 21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7" name="Google Shape;571;p40">
              <a:extLst>
                <a:ext uri="{FF2B5EF4-FFF2-40B4-BE49-F238E27FC236}">
                  <a16:creationId xmlns:a16="http://schemas.microsoft.com/office/drawing/2014/main" id="{FC0D0028-AF76-40F2-93FA-C427C9C6E660}"/>
                </a:ext>
              </a:extLst>
            </p:cNvPr>
            <p:cNvSpPr>
              <a:spLocks/>
            </p:cNvSpPr>
            <p:nvPr/>
          </p:nvSpPr>
          <p:spPr bwMode="auto">
            <a:xfrm>
              <a:off x="32158925" y="14516450"/>
              <a:ext cx="108675" cy="74500"/>
            </a:xfrm>
            <a:custGeom>
              <a:avLst/>
              <a:gdLst>
                <a:gd name="T0" fmla="*/ 26609375 w 4347"/>
                <a:gd name="T1" fmla="*/ 15625 h 2980"/>
                <a:gd name="T2" fmla="*/ 0 w 4347"/>
                <a:gd name="T3" fmla="*/ 46562500 h 2980"/>
                <a:gd name="T4" fmla="*/ 66015625 w 4347"/>
                <a:gd name="T5" fmla="*/ 28984375 h 2980"/>
                <a:gd name="T6" fmla="*/ 26609375 w 4347"/>
                <a:gd name="T7" fmla="*/ 15625 h 29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8" name="Google Shape;572;p40">
              <a:extLst>
                <a:ext uri="{FF2B5EF4-FFF2-40B4-BE49-F238E27FC236}">
                  <a16:creationId xmlns:a16="http://schemas.microsoft.com/office/drawing/2014/main" id="{68D7C15E-DDD5-4B7F-92BE-6EB132A074EB}"/>
                </a:ext>
              </a:extLst>
            </p:cNvPr>
            <p:cNvSpPr>
              <a:spLocks/>
            </p:cNvSpPr>
            <p:nvPr/>
          </p:nvSpPr>
          <p:spPr bwMode="auto">
            <a:xfrm>
              <a:off x="31972750" y="14486075"/>
              <a:ext cx="228750" cy="105075"/>
            </a:xfrm>
            <a:custGeom>
              <a:avLst/>
              <a:gdLst>
                <a:gd name="T0" fmla="*/ 6656250 w 9150"/>
                <a:gd name="T1" fmla="*/ 0 h 4203"/>
                <a:gd name="T2" fmla="*/ 4750000 w 9150"/>
                <a:gd name="T3" fmla="*/ 52718750 h 4203"/>
                <a:gd name="T4" fmla="*/ 106515625 w 9150"/>
                <a:gd name="T5" fmla="*/ 65656250 h 4203"/>
                <a:gd name="T6" fmla="*/ 116359375 w 9150"/>
                <a:gd name="T7" fmla="*/ 65546875 h 4203"/>
                <a:gd name="T8" fmla="*/ 142968750 w 9150"/>
                <a:gd name="T9" fmla="*/ 19000000 h 4203"/>
                <a:gd name="T10" fmla="*/ 110187500 w 9150"/>
                <a:gd name="T11" fmla="*/ 8078125 h 4203"/>
                <a:gd name="T12" fmla="*/ 70781250 w 9150"/>
                <a:gd name="T13" fmla="*/ 12828125 h 4203"/>
                <a:gd name="T14" fmla="*/ 6656250 w 9150"/>
                <a:gd name="T15" fmla="*/ 0 h 42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89" name="Google Shape;573;p40">
              <a:extLst>
                <a:ext uri="{FF2B5EF4-FFF2-40B4-BE49-F238E27FC236}">
                  <a16:creationId xmlns:a16="http://schemas.microsoft.com/office/drawing/2014/main" id="{69108467-8369-4186-AB60-779A5166A7B3}"/>
                </a:ext>
              </a:extLst>
            </p:cNvPr>
            <p:cNvSpPr>
              <a:spLocks/>
            </p:cNvSpPr>
            <p:nvPr/>
          </p:nvSpPr>
          <p:spPr bwMode="auto">
            <a:xfrm>
              <a:off x="32153675" y="14452600"/>
              <a:ext cx="56975" cy="62650"/>
            </a:xfrm>
            <a:custGeom>
              <a:avLst/>
              <a:gdLst>
                <a:gd name="T0" fmla="*/ 13859375 w 2279"/>
                <a:gd name="T1" fmla="*/ 3703125 h 2506"/>
                <a:gd name="T2" fmla="*/ 10890625 w 2279"/>
                <a:gd name="T3" fmla="*/ 21875000 h 2506"/>
                <a:gd name="T4" fmla="*/ 6250000 w 2279"/>
                <a:gd name="T5" fmla="*/ 29203125 h 2506"/>
                <a:gd name="T6" fmla="*/ 6250000 w 2279"/>
                <a:gd name="T7" fmla="*/ 29203125 h 2506"/>
                <a:gd name="T8" fmla="*/ 6609375 w 2279"/>
                <a:gd name="T9" fmla="*/ 21390625 h 2506"/>
                <a:gd name="T10" fmla="*/ 11828125 w 2279"/>
                <a:gd name="T11" fmla="*/ 4296875 h 2506"/>
                <a:gd name="T12" fmla="*/ 13859375 w 2279"/>
                <a:gd name="T13" fmla="*/ 3703125 h 2506"/>
                <a:gd name="T14" fmla="*/ 23890625 w 2279"/>
                <a:gd name="T15" fmla="*/ 19343750 h 2506"/>
                <a:gd name="T16" fmla="*/ 25609375 w 2279"/>
                <a:gd name="T17" fmla="*/ 25203125 h 2506"/>
                <a:gd name="T18" fmla="*/ 7875000 w 2279"/>
                <a:gd name="T19" fmla="*/ 34625000 h 2506"/>
                <a:gd name="T20" fmla="*/ 7875000 w 2279"/>
                <a:gd name="T21" fmla="*/ 34625000 h 2506"/>
                <a:gd name="T22" fmla="*/ 9640625 w 2279"/>
                <a:gd name="T23" fmla="*/ 31875000 h 2506"/>
                <a:gd name="T24" fmla="*/ 9640625 w 2279"/>
                <a:gd name="T25" fmla="*/ 31875000 h 2506"/>
                <a:gd name="T26" fmla="*/ 15640625 w 2279"/>
                <a:gd name="T27" fmla="*/ 24250000 h 2506"/>
                <a:gd name="T28" fmla="*/ 22765625 w 2279"/>
                <a:gd name="T29" fmla="*/ 19500000 h 2506"/>
                <a:gd name="T30" fmla="*/ 23890625 w 2279"/>
                <a:gd name="T31" fmla="*/ 19343750 h 2506"/>
                <a:gd name="T32" fmla="*/ 13093750 w 2279"/>
                <a:gd name="T33" fmla="*/ 0 h 2506"/>
                <a:gd name="T34" fmla="*/ 1390625 w 2279"/>
                <a:gd name="T35" fmla="*/ 36593750 h 2506"/>
                <a:gd name="T36" fmla="*/ 4156250 w 2279"/>
                <a:gd name="T37" fmla="*/ 39156250 h 2506"/>
                <a:gd name="T38" fmla="*/ 6484375 w 2279"/>
                <a:gd name="T39" fmla="*/ 37796875 h 2506"/>
                <a:gd name="T40" fmla="*/ 6484375 w 2279"/>
                <a:gd name="T41" fmla="*/ 37796875 h 2506"/>
                <a:gd name="T42" fmla="*/ 30828125 w 2279"/>
                <a:gd name="T43" fmla="*/ 18546875 h 2506"/>
                <a:gd name="T44" fmla="*/ 25312500 w 2279"/>
                <a:gd name="T45" fmla="*/ 15250000 h 2506"/>
                <a:gd name="T46" fmla="*/ 19906250 w 2279"/>
                <a:gd name="T47" fmla="*/ 16640625 h 2506"/>
                <a:gd name="T48" fmla="*/ 17171875 w 2279"/>
                <a:gd name="T49" fmla="*/ 18250000 h 2506"/>
                <a:gd name="T50" fmla="*/ 17171875 w 2279"/>
                <a:gd name="T51" fmla="*/ 18250000 h 2506"/>
                <a:gd name="T52" fmla="*/ 13734375 w 2279"/>
                <a:gd name="T53" fmla="*/ 31250 h 2506"/>
                <a:gd name="T54" fmla="*/ 13093750 w 2279"/>
                <a:gd name="T55" fmla="*/ 0 h 250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279" h="2506" extrusionOk="0">
                  <a:moveTo>
                    <a:pt x="887" y="237"/>
                  </a:moveTo>
                  <a:cubicBezTo>
                    <a:pt x="1204" y="237"/>
                    <a:pt x="752" y="1290"/>
                    <a:pt x="697" y="1400"/>
                  </a:cubicBezTo>
                  <a:cubicBezTo>
                    <a:pt x="599" y="1562"/>
                    <a:pt x="502" y="1715"/>
                    <a:pt x="400" y="1869"/>
                  </a:cubicBez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cubicBezTo>
                    <a:pt x="539" y="2163"/>
                    <a:pt x="577" y="2104"/>
                    <a:pt x="617" y="2040"/>
                  </a:cubicBez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cubicBezTo>
                    <a:pt x="1360" y="590"/>
                    <a:pt x="1459" y="33"/>
                    <a:pt x="879" y="2"/>
                  </a:cubicBezTo>
                  <a:cubicBezTo>
                    <a:pt x="865" y="1"/>
                    <a:pt x="851" y="0"/>
                    <a:pt x="838" y="0"/>
                  </a:cubicBezTo>
                  <a:close/>
                </a:path>
              </a:pathLst>
            </a:custGeom>
            <a:solidFill>
              <a:srgbClr val="3A30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0" name="Google Shape;574;p40">
              <a:extLst>
                <a:ext uri="{FF2B5EF4-FFF2-40B4-BE49-F238E27FC236}">
                  <a16:creationId xmlns:a16="http://schemas.microsoft.com/office/drawing/2014/main" id="{BD1DA333-4B52-410B-BBAD-A86923BE2EBD}"/>
                </a:ext>
              </a:extLst>
            </p:cNvPr>
            <p:cNvSpPr>
              <a:spLocks/>
            </p:cNvSpPr>
            <p:nvPr/>
          </p:nvSpPr>
          <p:spPr bwMode="auto">
            <a:xfrm>
              <a:off x="32675650" y="12757325"/>
              <a:ext cx="775" cy="1525"/>
            </a:xfrm>
            <a:custGeom>
              <a:avLst/>
              <a:gdLst>
                <a:gd name="T0" fmla="*/ 484375 w 31"/>
                <a:gd name="T1" fmla="*/ 0 h 61"/>
                <a:gd name="T2" fmla="*/ 0 w 31"/>
                <a:gd name="T3" fmla="*/ 953125 h 61"/>
                <a:gd name="T4" fmla="*/ 484375 w 31"/>
                <a:gd name="T5" fmla="*/ 0 h 61"/>
                <a:gd name="T6" fmla="*/ 0 60000 65536"/>
                <a:gd name="T7" fmla="*/ 0 60000 65536"/>
                <a:gd name="T8" fmla="*/ 0 60000 65536"/>
              </a:gdLst>
              <a:ahLst/>
              <a:cxnLst>
                <a:cxn ang="T6">
                  <a:pos x="T0" y="T1"/>
                </a:cxn>
                <a:cxn ang="T7">
                  <a:pos x="T2" y="T3"/>
                </a:cxn>
                <a:cxn ang="T8">
                  <a:pos x="T4" y="T5"/>
                </a:cxn>
              </a:cxnLst>
              <a:rect l="0" t="0" r="r" b="b"/>
              <a:pathLst>
                <a:path w="31" h="61" extrusionOk="0">
                  <a:moveTo>
                    <a:pt x="31" y="0"/>
                  </a:moveTo>
                  <a:cubicBezTo>
                    <a:pt x="0" y="30"/>
                    <a:pt x="0" y="61"/>
                    <a:pt x="0" y="61"/>
                  </a:cubicBezTo>
                  <a:cubicBezTo>
                    <a:pt x="0" y="61"/>
                    <a:pt x="0" y="30"/>
                    <a:pt x="31"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1" name="Google Shape;575;p40">
              <a:extLst>
                <a:ext uri="{FF2B5EF4-FFF2-40B4-BE49-F238E27FC236}">
                  <a16:creationId xmlns:a16="http://schemas.microsoft.com/office/drawing/2014/main" id="{D926DBDB-F060-4F63-8AAA-2545554A6DF7}"/>
                </a:ext>
              </a:extLst>
            </p:cNvPr>
            <p:cNvSpPr>
              <a:spLocks/>
            </p:cNvSpPr>
            <p:nvPr/>
          </p:nvSpPr>
          <p:spPr bwMode="auto">
            <a:xfrm>
              <a:off x="31594325" y="12659175"/>
              <a:ext cx="266750" cy="472800"/>
            </a:xfrm>
            <a:custGeom>
              <a:avLst/>
              <a:gdLst>
                <a:gd name="T0" fmla="*/ 42671875 w 10670"/>
                <a:gd name="T1" fmla="*/ 0 h 18912"/>
                <a:gd name="T2" fmla="*/ 41796875 w 10670"/>
                <a:gd name="T3" fmla="*/ 78125 h 18912"/>
                <a:gd name="T4" fmla="*/ 36578125 w 10670"/>
                <a:gd name="T5" fmla="*/ 55640625 h 18912"/>
                <a:gd name="T6" fmla="*/ 18718750 w 10670"/>
                <a:gd name="T7" fmla="*/ 7671875 h 18912"/>
                <a:gd name="T8" fmla="*/ 18531250 w 10670"/>
                <a:gd name="T9" fmla="*/ 7671875 h 18912"/>
                <a:gd name="T10" fmla="*/ 26125000 w 10670"/>
                <a:gd name="T11" fmla="*/ 189093750 h 18912"/>
                <a:gd name="T12" fmla="*/ 56046875 w 10670"/>
                <a:gd name="T13" fmla="*/ 278859375 h 18912"/>
                <a:gd name="T14" fmla="*/ 166703125 w 10670"/>
                <a:gd name="T15" fmla="*/ 295484375 h 18912"/>
                <a:gd name="T16" fmla="*/ 98796875 w 10670"/>
                <a:gd name="T17" fmla="*/ 153484375 h 18912"/>
                <a:gd name="T18" fmla="*/ 86921875 w 10670"/>
                <a:gd name="T19" fmla="*/ 99812500 h 18912"/>
                <a:gd name="T20" fmla="*/ 101640625 w 10670"/>
                <a:gd name="T21" fmla="*/ 42343750 h 18912"/>
                <a:gd name="T22" fmla="*/ 95468750 w 10670"/>
                <a:gd name="T23" fmla="*/ 39843750 h 18912"/>
                <a:gd name="T24" fmla="*/ 84062500 w 10670"/>
                <a:gd name="T25" fmla="*/ 57546875 h 18912"/>
                <a:gd name="T26" fmla="*/ 69984375 w 10670"/>
                <a:gd name="T27" fmla="*/ 546875 h 18912"/>
                <a:gd name="T28" fmla="*/ 69828125 w 10670"/>
                <a:gd name="T29" fmla="*/ 546875 h 18912"/>
                <a:gd name="T30" fmla="*/ 63171875 w 10670"/>
                <a:gd name="T31" fmla="*/ 50421875 h 18912"/>
                <a:gd name="T32" fmla="*/ 42671875 w 10670"/>
                <a:gd name="T33" fmla="*/ 0 h 189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2" name="Google Shape;576;p40">
              <a:extLst>
                <a:ext uri="{FF2B5EF4-FFF2-40B4-BE49-F238E27FC236}">
                  <a16:creationId xmlns:a16="http://schemas.microsoft.com/office/drawing/2014/main" id="{7CA7DC07-9B91-455D-86A9-D1B764C335FF}"/>
                </a:ext>
              </a:extLst>
            </p:cNvPr>
            <p:cNvSpPr>
              <a:spLocks/>
            </p:cNvSpPr>
            <p:nvPr/>
          </p:nvSpPr>
          <p:spPr bwMode="auto">
            <a:xfrm>
              <a:off x="31684000" y="13105350"/>
              <a:ext cx="202150" cy="287250"/>
            </a:xfrm>
            <a:custGeom>
              <a:avLst/>
              <a:gdLst>
                <a:gd name="T0" fmla="*/ 0 w 8086"/>
                <a:gd name="T1" fmla="*/ 0 h 11490"/>
                <a:gd name="T2" fmla="*/ 468750 w 8086"/>
                <a:gd name="T3" fmla="*/ 1421875 h 11490"/>
                <a:gd name="T4" fmla="*/ 108281250 w 8086"/>
                <a:gd name="T5" fmla="*/ 179531250 h 11490"/>
                <a:gd name="T6" fmla="*/ 126328125 w 8086"/>
                <a:gd name="T7" fmla="*/ 40375000 h 11490"/>
                <a:gd name="T8" fmla="*/ 110656250 w 8086"/>
                <a:gd name="T9" fmla="*/ 16625000 h 11490"/>
                <a:gd name="T10" fmla="*/ 0 w 8086"/>
                <a:gd name="T11" fmla="*/ 0 h 114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3" name="Google Shape;577;p40">
              <a:extLst>
                <a:ext uri="{FF2B5EF4-FFF2-40B4-BE49-F238E27FC236}">
                  <a16:creationId xmlns:a16="http://schemas.microsoft.com/office/drawing/2014/main" id="{DCDB41F0-7C4E-4117-9DE8-1DFD62FBE650}"/>
                </a:ext>
              </a:extLst>
            </p:cNvPr>
            <p:cNvSpPr>
              <a:spLocks/>
            </p:cNvSpPr>
            <p:nvPr/>
          </p:nvSpPr>
          <p:spPr bwMode="auto">
            <a:xfrm>
              <a:off x="32073825" y="13290000"/>
              <a:ext cx="0" cy="25"/>
            </a:xfrm>
            <a:custGeom>
              <a:avLst/>
              <a:gdLst/>
              <a:ahLst/>
              <a:cxnLst/>
              <a:rect l="0" t="0" r="r" b="b"/>
              <a:pathLst>
                <a:path h="1" extrusionOk="0">
                  <a:moveTo>
                    <a:pt x="0" y="0"/>
                  </a:move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4" name="Google Shape;578;p40">
              <a:extLst>
                <a:ext uri="{FF2B5EF4-FFF2-40B4-BE49-F238E27FC236}">
                  <a16:creationId xmlns:a16="http://schemas.microsoft.com/office/drawing/2014/main" id="{DA430583-E67E-4BBC-A01D-3671B5658669}"/>
                </a:ext>
              </a:extLst>
            </p:cNvPr>
            <p:cNvSpPr>
              <a:spLocks/>
            </p:cNvSpPr>
            <p:nvPr/>
          </p:nvSpPr>
          <p:spPr bwMode="auto">
            <a:xfrm>
              <a:off x="31731100" y="12870975"/>
              <a:ext cx="145175" cy="91975"/>
            </a:xfrm>
            <a:custGeom>
              <a:avLst/>
              <a:gdLst>
                <a:gd name="T0" fmla="*/ 49656250 w 5807"/>
                <a:gd name="T1" fmla="*/ 15625 h 3679"/>
                <a:gd name="T2" fmla="*/ 15625 w 5807"/>
                <a:gd name="T3" fmla="*/ 15406250 h 3679"/>
                <a:gd name="T4" fmla="*/ 53421875 w 5807"/>
                <a:gd name="T5" fmla="*/ 57484375 h 3679"/>
                <a:gd name="T6" fmla="*/ 90718750 w 5807"/>
                <a:gd name="T7" fmla="*/ 50078125 h 3679"/>
                <a:gd name="T8" fmla="*/ 90718750 w 5807"/>
                <a:gd name="T9" fmla="*/ 10187500 h 3679"/>
                <a:gd name="T10" fmla="*/ 49656250 w 5807"/>
                <a:gd name="T11" fmla="*/ 15625 h 36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5" name="Google Shape;579;p40">
              <a:extLst>
                <a:ext uri="{FF2B5EF4-FFF2-40B4-BE49-F238E27FC236}">
                  <a16:creationId xmlns:a16="http://schemas.microsoft.com/office/drawing/2014/main" id="{539B9859-DBB4-4E08-8F62-61070EDE98AE}"/>
                </a:ext>
              </a:extLst>
            </p:cNvPr>
            <p:cNvSpPr>
              <a:spLocks/>
            </p:cNvSpPr>
            <p:nvPr/>
          </p:nvSpPr>
          <p:spPr bwMode="auto">
            <a:xfrm>
              <a:off x="31727300" y="12819075"/>
              <a:ext cx="148975" cy="76575"/>
            </a:xfrm>
            <a:custGeom>
              <a:avLst/>
              <a:gdLst>
                <a:gd name="T0" fmla="*/ 48562500 w 5959"/>
                <a:gd name="T1" fmla="*/ 0 h 3063"/>
                <a:gd name="T2" fmla="*/ 19000000 w 5959"/>
                <a:gd name="T3" fmla="*/ 7953125 h 3063"/>
                <a:gd name="T4" fmla="*/ 2390625 w 5959"/>
                <a:gd name="T5" fmla="*/ 47843750 h 3063"/>
                <a:gd name="T6" fmla="*/ 52031250 w 5959"/>
                <a:gd name="T7" fmla="*/ 32453125 h 3063"/>
                <a:gd name="T8" fmla="*/ 93093750 w 5959"/>
                <a:gd name="T9" fmla="*/ 42625000 h 3063"/>
                <a:gd name="T10" fmla="*/ 93093750 w 5959"/>
                <a:gd name="T11" fmla="*/ 15078125 h 3063"/>
                <a:gd name="T12" fmla="*/ 48562500 w 5959"/>
                <a:gd name="T13" fmla="*/ 0 h 30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6" name="Google Shape;580;p40">
              <a:extLst>
                <a:ext uri="{FF2B5EF4-FFF2-40B4-BE49-F238E27FC236}">
                  <a16:creationId xmlns:a16="http://schemas.microsoft.com/office/drawing/2014/main" id="{3E5DA305-99C0-49E2-B69D-0B449F11372B}"/>
                </a:ext>
              </a:extLst>
            </p:cNvPr>
            <p:cNvSpPr>
              <a:spLocks/>
            </p:cNvSpPr>
            <p:nvPr/>
          </p:nvSpPr>
          <p:spPr bwMode="auto">
            <a:xfrm>
              <a:off x="31774425" y="12875100"/>
              <a:ext cx="90450" cy="76000"/>
            </a:xfrm>
            <a:custGeom>
              <a:avLst/>
              <a:gdLst>
                <a:gd name="T0" fmla="*/ 23796875 w 3618"/>
                <a:gd name="T1" fmla="*/ 0 h 3040"/>
                <a:gd name="T2" fmla="*/ 484375 w 3618"/>
                <a:gd name="T3" fmla="*/ 3328125 h 3040"/>
                <a:gd name="T4" fmla="*/ 953125 w 3618"/>
                <a:gd name="T5" fmla="*/ 4750000 h 3040"/>
                <a:gd name="T6" fmla="*/ 25171875 w 3618"/>
                <a:gd name="T7" fmla="*/ 2859375 h 3040"/>
                <a:gd name="T8" fmla="*/ 46546875 w 3618"/>
                <a:gd name="T9" fmla="*/ 12359375 h 3040"/>
                <a:gd name="T10" fmla="*/ 52718750 w 3618"/>
                <a:gd name="T11" fmla="*/ 46078125 h 3040"/>
                <a:gd name="T12" fmla="*/ 54375000 w 3618"/>
                <a:gd name="T13" fmla="*/ 47500000 h 3040"/>
                <a:gd name="T14" fmla="*/ 56046875 w 3618"/>
                <a:gd name="T15" fmla="*/ 46078125 h 3040"/>
                <a:gd name="T16" fmla="*/ 46546875 w 3618"/>
                <a:gd name="T17" fmla="*/ 8078125 h 3040"/>
                <a:gd name="T18" fmla="*/ 23796875 w 3618"/>
                <a:gd name="T19" fmla="*/ 0 h 30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7" name="Google Shape;581;p40">
              <a:extLst>
                <a:ext uri="{FF2B5EF4-FFF2-40B4-BE49-F238E27FC236}">
                  <a16:creationId xmlns:a16="http://schemas.microsoft.com/office/drawing/2014/main" id="{B8E7E7FE-0953-47AE-8ADF-D20E912A98D7}"/>
                </a:ext>
              </a:extLst>
            </p:cNvPr>
            <p:cNvSpPr>
              <a:spLocks/>
            </p:cNvSpPr>
            <p:nvPr/>
          </p:nvSpPr>
          <p:spPr bwMode="auto">
            <a:xfrm>
              <a:off x="31812625" y="12896725"/>
              <a:ext cx="52050" cy="31200"/>
            </a:xfrm>
            <a:custGeom>
              <a:avLst/>
              <a:gdLst>
                <a:gd name="T0" fmla="*/ 11609375 w 2082"/>
                <a:gd name="T1" fmla="*/ 0 h 1248"/>
                <a:gd name="T2" fmla="*/ 828125 w 2082"/>
                <a:gd name="T3" fmla="*/ 4062500 h 1248"/>
                <a:gd name="T4" fmla="*/ 1843750 w 2082"/>
                <a:gd name="T5" fmla="*/ 6062500 h 1248"/>
                <a:gd name="T6" fmla="*/ 2250000 w 2082"/>
                <a:gd name="T7" fmla="*/ 5968750 h 1248"/>
                <a:gd name="T8" fmla="*/ 11125000 w 2082"/>
                <a:gd name="T9" fmla="*/ 3453125 h 1248"/>
                <a:gd name="T10" fmla="*/ 20296875 w 2082"/>
                <a:gd name="T11" fmla="*/ 7390625 h 1248"/>
                <a:gd name="T12" fmla="*/ 29312500 w 2082"/>
                <a:gd name="T13" fmla="*/ 18781250 h 1248"/>
                <a:gd name="T14" fmla="*/ 30500000 w 2082"/>
                <a:gd name="T15" fmla="*/ 19500000 h 1248"/>
                <a:gd name="T16" fmla="*/ 32171875 w 2082"/>
                <a:gd name="T17" fmla="*/ 16890625 h 1248"/>
                <a:gd name="T18" fmla="*/ 11609375 w 2082"/>
                <a:gd name="T19" fmla="*/ 0 h 12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8" name="Google Shape;582;p40">
              <a:extLst>
                <a:ext uri="{FF2B5EF4-FFF2-40B4-BE49-F238E27FC236}">
                  <a16:creationId xmlns:a16="http://schemas.microsoft.com/office/drawing/2014/main" id="{A770F487-CB7E-45E6-8703-C6AD16DA3774}"/>
                </a:ext>
              </a:extLst>
            </p:cNvPr>
            <p:cNvSpPr>
              <a:spLocks/>
            </p:cNvSpPr>
            <p:nvPr/>
          </p:nvSpPr>
          <p:spPr bwMode="auto">
            <a:xfrm>
              <a:off x="32532800" y="12869450"/>
              <a:ext cx="144400" cy="91875"/>
            </a:xfrm>
            <a:custGeom>
              <a:avLst/>
              <a:gdLst>
                <a:gd name="T0" fmla="*/ 40671875 w 5776"/>
                <a:gd name="T1" fmla="*/ 15625 h 3675"/>
                <a:gd name="T2" fmla="*/ 0 w 5776"/>
                <a:gd name="T3" fmla="*/ 10187500 h 3675"/>
                <a:gd name="T4" fmla="*/ 0 w 5776"/>
                <a:gd name="T5" fmla="*/ 50078125 h 3675"/>
                <a:gd name="T6" fmla="*/ 37031250 w 5776"/>
                <a:gd name="T7" fmla="*/ 57421875 h 3675"/>
                <a:gd name="T8" fmla="*/ 90234375 w 5776"/>
                <a:gd name="T9" fmla="*/ 15406250 h 3675"/>
                <a:gd name="T10" fmla="*/ 40671875 w 5776"/>
                <a:gd name="T11" fmla="*/ 15625 h 367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499" name="Google Shape;583;p40">
              <a:extLst>
                <a:ext uri="{FF2B5EF4-FFF2-40B4-BE49-F238E27FC236}">
                  <a16:creationId xmlns:a16="http://schemas.microsoft.com/office/drawing/2014/main" id="{127ACF9B-A5B6-4304-A11E-AE7061B46B2F}"/>
                </a:ext>
              </a:extLst>
            </p:cNvPr>
            <p:cNvSpPr>
              <a:spLocks/>
            </p:cNvSpPr>
            <p:nvPr/>
          </p:nvSpPr>
          <p:spPr bwMode="auto">
            <a:xfrm>
              <a:off x="32532800" y="12817250"/>
              <a:ext cx="148200" cy="76875"/>
            </a:xfrm>
            <a:custGeom>
              <a:avLst/>
              <a:gdLst>
                <a:gd name="T0" fmla="*/ 44593750 w 5928"/>
                <a:gd name="T1" fmla="*/ 15625 h 3075"/>
                <a:gd name="T2" fmla="*/ 0 w 5928"/>
                <a:gd name="T3" fmla="*/ 15265625 h 3075"/>
                <a:gd name="T4" fmla="*/ 0 w 5928"/>
                <a:gd name="T5" fmla="*/ 42812500 h 3075"/>
                <a:gd name="T6" fmla="*/ 40671875 w 5928"/>
                <a:gd name="T7" fmla="*/ 32640625 h 3075"/>
                <a:gd name="T8" fmla="*/ 90234375 w 5928"/>
                <a:gd name="T9" fmla="*/ 48031250 h 3075"/>
                <a:gd name="T10" fmla="*/ 73609375 w 5928"/>
                <a:gd name="T11" fmla="*/ 7671875 h 3075"/>
                <a:gd name="T12" fmla="*/ 44593750 w 5928"/>
                <a:gd name="T13" fmla="*/ 15625 h 30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0" name="Google Shape;584;p40">
              <a:extLst>
                <a:ext uri="{FF2B5EF4-FFF2-40B4-BE49-F238E27FC236}">
                  <a16:creationId xmlns:a16="http://schemas.microsoft.com/office/drawing/2014/main" id="{DFF4AB9F-C848-4768-9E5D-F6EC90A62934}"/>
                </a:ext>
              </a:extLst>
            </p:cNvPr>
            <p:cNvSpPr>
              <a:spLocks/>
            </p:cNvSpPr>
            <p:nvPr/>
          </p:nvSpPr>
          <p:spPr bwMode="auto">
            <a:xfrm>
              <a:off x="32544175" y="12873200"/>
              <a:ext cx="90450" cy="76400"/>
            </a:xfrm>
            <a:custGeom>
              <a:avLst/>
              <a:gdLst>
                <a:gd name="T0" fmla="*/ 32734375 w 3618"/>
                <a:gd name="T1" fmla="*/ 0 h 3056"/>
                <a:gd name="T2" fmla="*/ 9984375 w 3618"/>
                <a:gd name="T3" fmla="*/ 7843750 h 3056"/>
                <a:gd name="T4" fmla="*/ 484375 w 3618"/>
                <a:gd name="T5" fmla="*/ 46312500 h 3056"/>
                <a:gd name="T6" fmla="*/ 2156250 w 3618"/>
                <a:gd name="T7" fmla="*/ 47734375 h 3056"/>
                <a:gd name="T8" fmla="*/ 3812500 w 3618"/>
                <a:gd name="T9" fmla="*/ 46312500 h 3056"/>
                <a:gd name="T10" fmla="*/ 9984375 w 3618"/>
                <a:gd name="T11" fmla="*/ 12593750 h 3056"/>
                <a:gd name="T12" fmla="*/ 31984375 w 3618"/>
                <a:gd name="T13" fmla="*/ 2843750 h 3056"/>
                <a:gd name="T14" fmla="*/ 55578125 w 3618"/>
                <a:gd name="T15" fmla="*/ 4515625 h 3056"/>
                <a:gd name="T16" fmla="*/ 56062500 w 3618"/>
                <a:gd name="T17" fmla="*/ 3562500 h 3056"/>
                <a:gd name="T18" fmla="*/ 32734375 w 3618"/>
                <a:gd name="T19" fmla="*/ 0 h 30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1" name="Google Shape;585;p40">
              <a:extLst>
                <a:ext uri="{FF2B5EF4-FFF2-40B4-BE49-F238E27FC236}">
                  <a16:creationId xmlns:a16="http://schemas.microsoft.com/office/drawing/2014/main" id="{80EFCF0B-BC1B-4BC1-AE17-4A302E9ACC05}"/>
                </a:ext>
              </a:extLst>
            </p:cNvPr>
            <p:cNvSpPr>
              <a:spLocks/>
            </p:cNvSpPr>
            <p:nvPr/>
          </p:nvSpPr>
          <p:spPr bwMode="auto">
            <a:xfrm>
              <a:off x="32544400" y="12894575"/>
              <a:ext cx="51950" cy="31825"/>
            </a:xfrm>
            <a:custGeom>
              <a:avLst/>
              <a:gdLst>
                <a:gd name="T0" fmla="*/ 21140625 w 2078"/>
                <a:gd name="T1" fmla="*/ 15625 h 1273"/>
                <a:gd name="T2" fmla="*/ 343750 w 2078"/>
                <a:gd name="T3" fmla="*/ 17281250 h 1273"/>
                <a:gd name="T4" fmla="*/ 2015625 w 2078"/>
                <a:gd name="T5" fmla="*/ 19890625 h 1273"/>
                <a:gd name="T6" fmla="*/ 3203125 w 2078"/>
                <a:gd name="T7" fmla="*/ 19171875 h 1273"/>
                <a:gd name="T8" fmla="*/ 12218750 w 2078"/>
                <a:gd name="T9" fmla="*/ 7781250 h 1273"/>
                <a:gd name="T10" fmla="*/ 21609375 w 2078"/>
                <a:gd name="T11" fmla="*/ 3781250 h 1273"/>
                <a:gd name="T12" fmla="*/ 29796875 w 2078"/>
                <a:gd name="T13" fmla="*/ 5875000 h 1273"/>
                <a:gd name="T14" fmla="*/ 30593750 w 2078"/>
                <a:gd name="T15" fmla="*/ 6140625 h 1273"/>
                <a:gd name="T16" fmla="*/ 31687500 w 2078"/>
                <a:gd name="T17" fmla="*/ 3984375 h 1273"/>
                <a:gd name="T18" fmla="*/ 21140625 w 2078"/>
                <a:gd name="T19" fmla="*/ 15625 h 12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2" name="Google Shape;586;p40">
              <a:extLst>
                <a:ext uri="{FF2B5EF4-FFF2-40B4-BE49-F238E27FC236}">
                  <a16:creationId xmlns:a16="http://schemas.microsoft.com/office/drawing/2014/main" id="{413B8546-F8D4-4B63-B124-B11D5A6CF8A7}"/>
                </a:ext>
              </a:extLst>
            </p:cNvPr>
            <p:cNvSpPr>
              <a:spLocks/>
            </p:cNvSpPr>
            <p:nvPr/>
          </p:nvSpPr>
          <p:spPr bwMode="auto">
            <a:xfrm>
              <a:off x="32136875" y="13195000"/>
              <a:ext cx="168725" cy="79250"/>
            </a:xfrm>
            <a:custGeom>
              <a:avLst/>
              <a:gdLst>
                <a:gd name="T0" fmla="*/ 105453125 w 6749"/>
                <a:gd name="T1" fmla="*/ 15625 h 3170"/>
                <a:gd name="T2" fmla="*/ 105453125 w 6749"/>
                <a:gd name="T3" fmla="*/ 15625 h 3170"/>
                <a:gd name="T4" fmla="*/ 3812500 w 6749"/>
                <a:gd name="T5" fmla="*/ 19484375 h 3170"/>
                <a:gd name="T6" fmla="*/ 15625 w 6749"/>
                <a:gd name="T7" fmla="*/ 29937500 h 3170"/>
                <a:gd name="T8" fmla="*/ 52500000 w 6749"/>
                <a:gd name="T9" fmla="*/ 49531250 h 3170"/>
                <a:gd name="T10" fmla="*/ 104968750 w 6749"/>
                <a:gd name="T11" fmla="*/ 37531250 h 3170"/>
                <a:gd name="T12" fmla="*/ 105453125 w 6749"/>
                <a:gd name="T13" fmla="*/ 15625 h 31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3" name="Google Shape;587;p40">
              <a:extLst>
                <a:ext uri="{FF2B5EF4-FFF2-40B4-BE49-F238E27FC236}">
                  <a16:creationId xmlns:a16="http://schemas.microsoft.com/office/drawing/2014/main" id="{2CF9653B-45C4-4E72-A704-667A4A23BBAF}"/>
                </a:ext>
              </a:extLst>
            </p:cNvPr>
            <p:cNvSpPr>
              <a:spLocks/>
            </p:cNvSpPr>
            <p:nvPr/>
          </p:nvSpPr>
          <p:spPr bwMode="auto">
            <a:xfrm>
              <a:off x="32136125" y="13131175"/>
              <a:ext cx="181625" cy="95025"/>
            </a:xfrm>
            <a:custGeom>
              <a:avLst/>
              <a:gdLst>
                <a:gd name="T0" fmla="*/ 113515625 w 7265"/>
                <a:gd name="T1" fmla="*/ 15625 h 3801"/>
                <a:gd name="T2" fmla="*/ 0 w 7265"/>
                <a:gd name="T3" fmla="*/ 9984375 h 3801"/>
                <a:gd name="T4" fmla="*/ 4281250 w 7265"/>
                <a:gd name="T5" fmla="*/ 59375000 h 3801"/>
                <a:gd name="T6" fmla="*/ 105921875 w 7265"/>
                <a:gd name="T7" fmla="*/ 39906250 h 3801"/>
                <a:gd name="T8" fmla="*/ 113515625 w 7265"/>
                <a:gd name="T9" fmla="*/ 15625 h 38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4" name="Google Shape;588;p40">
              <a:extLst>
                <a:ext uri="{FF2B5EF4-FFF2-40B4-BE49-F238E27FC236}">
                  <a16:creationId xmlns:a16="http://schemas.microsoft.com/office/drawing/2014/main" id="{8A18A087-238C-4046-A2D0-523440BFDEF6}"/>
                </a:ext>
              </a:extLst>
            </p:cNvPr>
            <p:cNvSpPr>
              <a:spLocks/>
            </p:cNvSpPr>
            <p:nvPr/>
          </p:nvSpPr>
          <p:spPr bwMode="auto">
            <a:xfrm>
              <a:off x="31859725" y="12488175"/>
              <a:ext cx="701950" cy="660750"/>
            </a:xfrm>
            <a:custGeom>
              <a:avLst/>
              <a:gdLst>
                <a:gd name="T0" fmla="*/ 165703125 w 28078"/>
                <a:gd name="T1" fmla="*/ 0 h 26430"/>
                <a:gd name="T2" fmla="*/ 4156250 w 28078"/>
                <a:gd name="T3" fmla="*/ 208109375 h 26430"/>
                <a:gd name="T4" fmla="*/ 20781250 w 28078"/>
                <a:gd name="T5" fmla="*/ 323515625 h 26430"/>
                <a:gd name="T6" fmla="*/ 185109375 w 28078"/>
                <a:gd name="T7" fmla="*/ 411859375 h 26430"/>
                <a:gd name="T8" fmla="*/ 211546875 w 28078"/>
                <a:gd name="T9" fmla="*/ 412953125 h 26430"/>
                <a:gd name="T10" fmla="*/ 403578125 w 28078"/>
                <a:gd name="T11" fmla="*/ 331125000 h 26430"/>
                <a:gd name="T12" fmla="*/ 430640625 w 28078"/>
                <a:gd name="T13" fmla="*/ 168218750 h 26430"/>
                <a:gd name="T14" fmla="*/ 362734375 w 28078"/>
                <a:gd name="T15" fmla="*/ 52812500 h 26430"/>
                <a:gd name="T16" fmla="*/ 165703125 w 28078"/>
                <a:gd name="T17" fmla="*/ 0 h 264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5" name="Google Shape;589;p40">
              <a:extLst>
                <a:ext uri="{FF2B5EF4-FFF2-40B4-BE49-F238E27FC236}">
                  <a16:creationId xmlns:a16="http://schemas.microsoft.com/office/drawing/2014/main" id="{17F7CBA6-4914-4D74-AA6A-F1A1A44E04D1}"/>
                </a:ext>
              </a:extLst>
            </p:cNvPr>
            <p:cNvSpPr>
              <a:spLocks/>
            </p:cNvSpPr>
            <p:nvPr/>
          </p:nvSpPr>
          <p:spPr bwMode="auto">
            <a:xfrm>
              <a:off x="32021375" y="12842425"/>
              <a:ext cx="39550" cy="47125"/>
            </a:xfrm>
            <a:custGeom>
              <a:avLst/>
              <a:gdLst>
                <a:gd name="T0" fmla="*/ 12359375 w 1582"/>
                <a:gd name="T1" fmla="*/ 0 h 1885"/>
                <a:gd name="T2" fmla="*/ 15625 w 1582"/>
                <a:gd name="T3" fmla="*/ 14734375 h 1885"/>
                <a:gd name="T4" fmla="*/ 12359375 w 1582"/>
                <a:gd name="T5" fmla="*/ 29453125 h 1885"/>
                <a:gd name="T6" fmla="*/ 24703125 w 1582"/>
                <a:gd name="T7" fmla="*/ 14734375 h 1885"/>
                <a:gd name="T8" fmla="*/ 12359375 w 1582"/>
                <a:gd name="T9" fmla="*/ 0 h 18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6" name="Google Shape;590;p40">
              <a:extLst>
                <a:ext uri="{FF2B5EF4-FFF2-40B4-BE49-F238E27FC236}">
                  <a16:creationId xmlns:a16="http://schemas.microsoft.com/office/drawing/2014/main" id="{DFA09502-21AD-499D-97BB-33A882AAA6B3}"/>
                </a:ext>
              </a:extLst>
            </p:cNvPr>
            <p:cNvSpPr>
              <a:spLocks/>
            </p:cNvSpPr>
            <p:nvPr/>
          </p:nvSpPr>
          <p:spPr bwMode="auto">
            <a:xfrm>
              <a:off x="32344325" y="12841650"/>
              <a:ext cx="39550" cy="47150"/>
            </a:xfrm>
            <a:custGeom>
              <a:avLst/>
              <a:gdLst>
                <a:gd name="T0" fmla="*/ 12359375 w 1582"/>
                <a:gd name="T1" fmla="*/ 15625 h 1886"/>
                <a:gd name="T2" fmla="*/ 15625 w 1582"/>
                <a:gd name="T3" fmla="*/ 14734375 h 1886"/>
                <a:gd name="T4" fmla="*/ 12359375 w 1582"/>
                <a:gd name="T5" fmla="*/ 29453125 h 1886"/>
                <a:gd name="T6" fmla="*/ 24703125 w 1582"/>
                <a:gd name="T7" fmla="*/ 14734375 h 1886"/>
                <a:gd name="T8" fmla="*/ 12359375 w 1582"/>
                <a:gd name="T9" fmla="*/ 15625 h 188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7" name="Google Shape;591;p40">
              <a:extLst>
                <a:ext uri="{FF2B5EF4-FFF2-40B4-BE49-F238E27FC236}">
                  <a16:creationId xmlns:a16="http://schemas.microsoft.com/office/drawing/2014/main" id="{AECFED14-A25C-4CF6-A8F6-B4BAD2D61426}"/>
                </a:ext>
              </a:extLst>
            </p:cNvPr>
            <p:cNvSpPr>
              <a:spLocks/>
            </p:cNvSpPr>
            <p:nvPr/>
          </p:nvSpPr>
          <p:spPr bwMode="auto">
            <a:xfrm>
              <a:off x="32180950" y="12819825"/>
              <a:ext cx="49425" cy="84425"/>
            </a:xfrm>
            <a:custGeom>
              <a:avLst/>
              <a:gdLst>
                <a:gd name="T0" fmla="*/ 6718750 w 1977"/>
                <a:gd name="T1" fmla="*/ 0 h 3377"/>
                <a:gd name="T2" fmla="*/ 6187500 w 1977"/>
                <a:gd name="T3" fmla="*/ 359375 h 3377"/>
                <a:gd name="T4" fmla="*/ 1906250 w 1977"/>
                <a:gd name="T5" fmla="*/ 21250000 h 3377"/>
                <a:gd name="T6" fmla="*/ 2390625 w 1977"/>
                <a:gd name="T7" fmla="*/ 35500000 h 3377"/>
                <a:gd name="T8" fmla="*/ 10468750 w 1977"/>
                <a:gd name="T9" fmla="*/ 40734375 h 3377"/>
                <a:gd name="T10" fmla="*/ 15203125 w 1977"/>
                <a:gd name="T11" fmla="*/ 38359375 h 3377"/>
                <a:gd name="T12" fmla="*/ 18062500 w 1977"/>
                <a:gd name="T13" fmla="*/ 36453125 h 3377"/>
                <a:gd name="T14" fmla="*/ 20625000 w 1977"/>
                <a:gd name="T15" fmla="*/ 35343750 h 3377"/>
                <a:gd name="T16" fmla="*/ 22328125 w 1977"/>
                <a:gd name="T17" fmla="*/ 40734375 h 3377"/>
                <a:gd name="T18" fmla="*/ 19484375 w 1977"/>
                <a:gd name="T19" fmla="*/ 48796875 h 3377"/>
                <a:gd name="T20" fmla="*/ 19828125 w 1977"/>
                <a:gd name="T21" fmla="*/ 52750000 h 3377"/>
                <a:gd name="T22" fmla="*/ 20437500 w 1977"/>
                <a:gd name="T23" fmla="*/ 52593750 h 3377"/>
                <a:gd name="T24" fmla="*/ 30406250 w 1977"/>
                <a:gd name="T25" fmla="*/ 39781250 h 3377"/>
                <a:gd name="T26" fmla="*/ 22109375 w 1977"/>
                <a:gd name="T27" fmla="*/ 31656250 h 3377"/>
                <a:gd name="T28" fmla="*/ 21390625 w 1977"/>
                <a:gd name="T29" fmla="*/ 31703125 h 3377"/>
                <a:gd name="T30" fmla="*/ 13781250 w 1977"/>
                <a:gd name="T31" fmla="*/ 35500000 h 3377"/>
                <a:gd name="T32" fmla="*/ 9531250 w 1977"/>
                <a:gd name="T33" fmla="*/ 36484375 h 3377"/>
                <a:gd name="T34" fmla="*/ 5234375 w 1977"/>
                <a:gd name="T35" fmla="*/ 20781250 h 3377"/>
                <a:gd name="T36" fmla="*/ 7609375 w 1977"/>
                <a:gd name="T37" fmla="*/ 359375 h 3377"/>
                <a:gd name="T38" fmla="*/ 6718750 w 1977"/>
                <a:gd name="T39" fmla="*/ 0 h 337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8" name="Google Shape;592;p40">
              <a:extLst>
                <a:ext uri="{FF2B5EF4-FFF2-40B4-BE49-F238E27FC236}">
                  <a16:creationId xmlns:a16="http://schemas.microsoft.com/office/drawing/2014/main" id="{AC311CB0-A0D3-4B9B-9CE0-A25206531EF6}"/>
                </a:ext>
              </a:extLst>
            </p:cNvPr>
            <p:cNvSpPr>
              <a:spLocks/>
            </p:cNvSpPr>
            <p:nvPr/>
          </p:nvSpPr>
          <p:spPr bwMode="auto">
            <a:xfrm>
              <a:off x="32156650" y="12947500"/>
              <a:ext cx="101850" cy="70475"/>
            </a:xfrm>
            <a:custGeom>
              <a:avLst/>
              <a:gdLst>
                <a:gd name="T0" fmla="*/ 7375000 w 4074"/>
                <a:gd name="T1" fmla="*/ 0 h 2819"/>
                <a:gd name="T2" fmla="*/ 1906250 w 4074"/>
                <a:gd name="T3" fmla="*/ 4625000 h 2819"/>
                <a:gd name="T4" fmla="*/ 484375 w 4074"/>
                <a:gd name="T5" fmla="*/ 16968750 h 2819"/>
                <a:gd name="T6" fmla="*/ 50343750 w 4074"/>
                <a:gd name="T7" fmla="*/ 44046875 h 2819"/>
                <a:gd name="T8" fmla="*/ 63640625 w 4074"/>
                <a:gd name="T9" fmla="*/ 16500000 h 2819"/>
                <a:gd name="T10" fmla="*/ 59171875 w 4074"/>
                <a:gd name="T11" fmla="*/ 7578125 h 2819"/>
                <a:gd name="T12" fmla="*/ 55562500 w 4074"/>
                <a:gd name="T13" fmla="*/ 9375000 h 2819"/>
                <a:gd name="T14" fmla="*/ 35593750 w 4074"/>
                <a:gd name="T15" fmla="*/ 19234375 h 2819"/>
                <a:gd name="T16" fmla="*/ 17093750 w 4074"/>
                <a:gd name="T17" fmla="*/ 5578125 h 2819"/>
                <a:gd name="T18" fmla="*/ 7375000 w 4074"/>
                <a:gd name="T19" fmla="*/ 0 h 28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09" name="Google Shape;593;p40">
              <a:extLst>
                <a:ext uri="{FF2B5EF4-FFF2-40B4-BE49-F238E27FC236}">
                  <a16:creationId xmlns:a16="http://schemas.microsoft.com/office/drawing/2014/main" id="{3315F132-9DAB-482E-ADB3-D74DE3980F45}"/>
                </a:ext>
              </a:extLst>
            </p:cNvPr>
            <p:cNvSpPr>
              <a:spLocks/>
            </p:cNvSpPr>
            <p:nvPr/>
          </p:nvSpPr>
          <p:spPr bwMode="auto">
            <a:xfrm>
              <a:off x="32156650" y="12974650"/>
              <a:ext cx="80550" cy="49350"/>
            </a:xfrm>
            <a:custGeom>
              <a:avLst/>
              <a:gdLst>
                <a:gd name="T0" fmla="*/ 0 w 3222"/>
                <a:gd name="T1" fmla="*/ 0 h 1974"/>
                <a:gd name="T2" fmla="*/ 0 w 3222"/>
                <a:gd name="T3" fmla="*/ 0 h 1974"/>
                <a:gd name="T4" fmla="*/ 22796875 w 3222"/>
                <a:gd name="T5" fmla="*/ 28968750 h 1974"/>
                <a:gd name="T6" fmla="*/ 35687500 w 3222"/>
                <a:gd name="T7" fmla="*/ 30843750 h 1974"/>
                <a:gd name="T8" fmla="*/ 50343750 w 3222"/>
                <a:gd name="T9" fmla="*/ 27078125 h 1974"/>
                <a:gd name="T10" fmla="*/ 0 w 3222"/>
                <a:gd name="T11" fmla="*/ 0 h 19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0" name="Google Shape;594;p40">
              <a:extLst>
                <a:ext uri="{FF2B5EF4-FFF2-40B4-BE49-F238E27FC236}">
                  <a16:creationId xmlns:a16="http://schemas.microsoft.com/office/drawing/2014/main" id="{4AAA8A2B-4305-4D82-B137-CD997FD72B66}"/>
                </a:ext>
              </a:extLst>
            </p:cNvPr>
            <p:cNvSpPr>
              <a:spLocks/>
            </p:cNvSpPr>
            <p:nvPr/>
          </p:nvSpPr>
          <p:spPr bwMode="auto">
            <a:xfrm>
              <a:off x="31960050" y="12729875"/>
              <a:ext cx="65900" cy="46325"/>
            </a:xfrm>
            <a:custGeom>
              <a:avLst/>
              <a:gdLst>
                <a:gd name="T0" fmla="*/ 37343750 w 2636"/>
                <a:gd name="T1" fmla="*/ 15625 h 1853"/>
                <a:gd name="T2" fmla="*/ 343750 w 2636"/>
                <a:gd name="T3" fmla="*/ 27609375 h 1853"/>
                <a:gd name="T4" fmla="*/ 1171875 w 2636"/>
                <a:gd name="T5" fmla="*/ 28953125 h 1853"/>
                <a:gd name="T6" fmla="*/ 1765625 w 2636"/>
                <a:gd name="T7" fmla="*/ 28562500 h 1853"/>
                <a:gd name="T8" fmla="*/ 39296875 w 2636"/>
                <a:gd name="T9" fmla="*/ 3390625 h 1853"/>
                <a:gd name="T10" fmla="*/ 38812500 w 2636"/>
                <a:gd name="T11" fmla="*/ 62500 h 1853"/>
                <a:gd name="T12" fmla="*/ 37343750 w 2636"/>
                <a:gd name="T13" fmla="*/ 15625 h 185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1" name="Google Shape;595;p40">
              <a:extLst>
                <a:ext uri="{FF2B5EF4-FFF2-40B4-BE49-F238E27FC236}">
                  <a16:creationId xmlns:a16="http://schemas.microsoft.com/office/drawing/2014/main" id="{687988F1-5148-44CF-9B91-BA4C643BB47D}"/>
                </a:ext>
              </a:extLst>
            </p:cNvPr>
            <p:cNvSpPr>
              <a:spLocks/>
            </p:cNvSpPr>
            <p:nvPr/>
          </p:nvSpPr>
          <p:spPr bwMode="auto">
            <a:xfrm>
              <a:off x="32351175" y="12721350"/>
              <a:ext cx="71575" cy="31575"/>
            </a:xfrm>
            <a:custGeom>
              <a:avLst/>
              <a:gdLst>
                <a:gd name="T0" fmla="*/ 7765625 w 2863"/>
                <a:gd name="T1" fmla="*/ 15625 h 1263"/>
                <a:gd name="T2" fmla="*/ 1437500 w 2863"/>
                <a:gd name="T3" fmla="*/ 640625 h 1263"/>
                <a:gd name="T4" fmla="*/ 1437500 w 2863"/>
                <a:gd name="T5" fmla="*/ 2531250 h 1263"/>
                <a:gd name="T6" fmla="*/ 39906250 w 2863"/>
                <a:gd name="T7" fmla="*/ 19156250 h 1263"/>
                <a:gd name="T8" fmla="*/ 41218750 w 2863"/>
                <a:gd name="T9" fmla="*/ 19734375 h 1263"/>
                <a:gd name="T10" fmla="*/ 43218750 w 2863"/>
                <a:gd name="T11" fmla="*/ 15843750 h 1263"/>
                <a:gd name="T12" fmla="*/ 7765625 w 2863"/>
                <a:gd name="T13" fmla="*/ 15625 h 126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2" name="Google Shape;596;p40">
              <a:extLst>
                <a:ext uri="{FF2B5EF4-FFF2-40B4-BE49-F238E27FC236}">
                  <a16:creationId xmlns:a16="http://schemas.microsoft.com/office/drawing/2014/main" id="{6B5E04FD-8A9F-49CF-B215-DBA628F0FB58}"/>
                </a:ext>
              </a:extLst>
            </p:cNvPr>
            <p:cNvSpPr>
              <a:spLocks/>
            </p:cNvSpPr>
            <p:nvPr/>
          </p:nvSpPr>
          <p:spPr bwMode="auto">
            <a:xfrm>
              <a:off x="31962100" y="12924500"/>
              <a:ext cx="130725" cy="122350"/>
            </a:xfrm>
            <a:custGeom>
              <a:avLst/>
              <a:gdLst>
                <a:gd name="T0" fmla="*/ 40859375 w 5229"/>
                <a:gd name="T1" fmla="*/ 0 h 4894"/>
                <a:gd name="T2" fmla="*/ 15625 w 5229"/>
                <a:gd name="T3" fmla="*/ 38468750 h 4894"/>
                <a:gd name="T4" fmla="*/ 40859375 w 5229"/>
                <a:gd name="T5" fmla="*/ 76468750 h 4894"/>
                <a:gd name="T6" fmla="*/ 81703125 w 5229"/>
                <a:gd name="T7" fmla="*/ 38000000 h 4894"/>
                <a:gd name="T8" fmla="*/ 40859375 w 5229"/>
                <a:gd name="T9" fmla="*/ 0 h 489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3" name="Google Shape;597;p40">
              <a:extLst>
                <a:ext uri="{FF2B5EF4-FFF2-40B4-BE49-F238E27FC236}">
                  <a16:creationId xmlns:a16="http://schemas.microsoft.com/office/drawing/2014/main" id="{CB35D9B0-AE94-4984-8F61-579E987EF804}"/>
                </a:ext>
              </a:extLst>
            </p:cNvPr>
            <p:cNvSpPr>
              <a:spLocks/>
            </p:cNvSpPr>
            <p:nvPr/>
          </p:nvSpPr>
          <p:spPr bwMode="auto">
            <a:xfrm>
              <a:off x="32318500" y="12923725"/>
              <a:ext cx="130725" cy="122375"/>
            </a:xfrm>
            <a:custGeom>
              <a:avLst/>
              <a:gdLst>
                <a:gd name="T0" fmla="*/ 40843750 w 5229"/>
                <a:gd name="T1" fmla="*/ 15625 h 4895"/>
                <a:gd name="T2" fmla="*/ 0 w 5229"/>
                <a:gd name="T3" fmla="*/ 38484375 h 4895"/>
                <a:gd name="T4" fmla="*/ 40843750 w 5229"/>
                <a:gd name="T5" fmla="*/ 76468750 h 4895"/>
                <a:gd name="T6" fmla="*/ 81687500 w 5229"/>
                <a:gd name="T7" fmla="*/ 38000000 h 4895"/>
                <a:gd name="T8" fmla="*/ 40843750 w 5229"/>
                <a:gd name="T9" fmla="*/ 15625 h 48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4" name="Google Shape;598;p40">
              <a:extLst>
                <a:ext uri="{FF2B5EF4-FFF2-40B4-BE49-F238E27FC236}">
                  <a16:creationId xmlns:a16="http://schemas.microsoft.com/office/drawing/2014/main" id="{55B9B323-C31C-4D61-9DF3-1AE5EE5C0851}"/>
                </a:ext>
              </a:extLst>
            </p:cNvPr>
            <p:cNvSpPr>
              <a:spLocks/>
            </p:cNvSpPr>
            <p:nvPr/>
          </p:nvSpPr>
          <p:spPr bwMode="auto">
            <a:xfrm>
              <a:off x="31822300" y="12524800"/>
              <a:ext cx="810050" cy="318400"/>
            </a:xfrm>
            <a:custGeom>
              <a:avLst/>
              <a:gdLst>
                <a:gd name="T0" fmla="*/ 365218750 w 32402"/>
                <a:gd name="T1" fmla="*/ 0 h 12736"/>
                <a:gd name="T2" fmla="*/ 324031250 w 32402"/>
                <a:gd name="T3" fmla="*/ 68234375 h 12736"/>
                <a:gd name="T4" fmla="*/ 312984375 w 32402"/>
                <a:gd name="T5" fmla="*/ 66015625 h 12736"/>
                <a:gd name="T6" fmla="*/ 260265625 w 32402"/>
                <a:gd name="T7" fmla="*/ 7125000 h 12736"/>
                <a:gd name="T8" fmla="*/ 196250000 w 32402"/>
                <a:gd name="T9" fmla="*/ 72703125 h 12736"/>
                <a:gd name="T10" fmla="*/ 50343750 w 32402"/>
                <a:gd name="T11" fmla="*/ 14250000 h 12736"/>
                <a:gd name="T12" fmla="*/ 0 w 32402"/>
                <a:gd name="T13" fmla="*/ 186171875 h 12736"/>
                <a:gd name="T14" fmla="*/ 33718750 w 32402"/>
                <a:gd name="T15" fmla="*/ 199000000 h 12736"/>
                <a:gd name="T16" fmla="*/ 69812500 w 32402"/>
                <a:gd name="T17" fmla="*/ 38937500 h 12736"/>
                <a:gd name="T18" fmla="*/ 69812500 w 32402"/>
                <a:gd name="T19" fmla="*/ 38937500 h 12736"/>
                <a:gd name="T20" fmla="*/ 215625000 w 32402"/>
                <a:gd name="T21" fmla="*/ 106390625 h 12736"/>
                <a:gd name="T22" fmla="*/ 221656250 w 32402"/>
                <a:gd name="T23" fmla="*/ 106656250 h 12736"/>
                <a:gd name="T24" fmla="*/ 272140625 w 32402"/>
                <a:gd name="T25" fmla="*/ 62687500 h 12736"/>
                <a:gd name="T26" fmla="*/ 328171875 w 32402"/>
                <a:gd name="T27" fmla="*/ 98781250 h 12736"/>
                <a:gd name="T28" fmla="*/ 331859375 w 32402"/>
                <a:gd name="T29" fmla="*/ 98937500 h 12736"/>
                <a:gd name="T30" fmla="*/ 361906250 w 32402"/>
                <a:gd name="T31" fmla="*/ 62687500 h 12736"/>
                <a:gd name="T32" fmla="*/ 361906250 w 32402"/>
                <a:gd name="T33" fmla="*/ 62687500 h 12736"/>
                <a:gd name="T34" fmla="*/ 406796875 w 32402"/>
                <a:gd name="T35" fmla="*/ 94078125 h 12736"/>
                <a:gd name="T36" fmla="*/ 426484375 w 32402"/>
                <a:gd name="T37" fmla="*/ 83109375 h 12736"/>
                <a:gd name="T38" fmla="*/ 461640625 w 32402"/>
                <a:gd name="T39" fmla="*/ 188546875 h 12736"/>
                <a:gd name="T40" fmla="*/ 466640625 w 32402"/>
                <a:gd name="T41" fmla="*/ 188828125 h 12736"/>
                <a:gd name="T42" fmla="*/ 496312500 w 32402"/>
                <a:gd name="T43" fmla="*/ 157203125 h 12736"/>
                <a:gd name="T44" fmla="*/ 502156250 w 32402"/>
                <a:gd name="T45" fmla="*/ 158343750 h 12736"/>
                <a:gd name="T46" fmla="*/ 506281250 w 32402"/>
                <a:gd name="T47" fmla="*/ 157671875 h 12736"/>
                <a:gd name="T48" fmla="*/ 456890625 w 32402"/>
                <a:gd name="T49" fmla="*/ 32765625 h 12736"/>
                <a:gd name="T50" fmla="*/ 429171875 w 32402"/>
                <a:gd name="T51" fmla="*/ 53453125 h 12736"/>
                <a:gd name="T52" fmla="*/ 391343750 w 32402"/>
                <a:gd name="T53" fmla="*/ 39421875 h 12736"/>
                <a:gd name="T54" fmla="*/ 365218750 w 32402"/>
                <a:gd name="T55" fmla="*/ 0 h 127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5" name="Google Shape;599;p40">
              <a:extLst>
                <a:ext uri="{FF2B5EF4-FFF2-40B4-BE49-F238E27FC236}">
                  <a16:creationId xmlns:a16="http://schemas.microsoft.com/office/drawing/2014/main" id="{A13B2D6A-2A6D-461B-A0A4-EA61DA1D5FBC}"/>
                </a:ext>
              </a:extLst>
            </p:cNvPr>
            <p:cNvSpPr>
              <a:spLocks/>
            </p:cNvSpPr>
            <p:nvPr/>
          </p:nvSpPr>
          <p:spPr bwMode="auto">
            <a:xfrm>
              <a:off x="31735650" y="12376475"/>
              <a:ext cx="972700" cy="446225"/>
            </a:xfrm>
            <a:custGeom>
              <a:avLst/>
              <a:gdLst>
                <a:gd name="T0" fmla="*/ 295937500 w 38908"/>
                <a:gd name="T1" fmla="*/ 15625 h 17849"/>
                <a:gd name="T2" fmla="*/ 115421875 w 38908"/>
                <a:gd name="T3" fmla="*/ 68484375 h 17849"/>
                <a:gd name="T4" fmla="*/ 103078125 w 38908"/>
                <a:gd name="T5" fmla="*/ 11484375 h 17849"/>
                <a:gd name="T6" fmla="*/ 101953125 w 38908"/>
                <a:gd name="T7" fmla="*/ 11453125 h 17849"/>
                <a:gd name="T8" fmla="*/ 91671875 w 38908"/>
                <a:gd name="T9" fmla="*/ 76078125 h 17849"/>
                <a:gd name="T10" fmla="*/ 55609375 w 38908"/>
                <a:gd name="T11" fmla="*/ 46593750 h 17849"/>
                <a:gd name="T12" fmla="*/ 41812500 w 38908"/>
                <a:gd name="T13" fmla="*/ 56609375 h 17849"/>
                <a:gd name="T14" fmla="*/ 77906250 w 38908"/>
                <a:gd name="T15" fmla="*/ 116453125 h 17849"/>
                <a:gd name="T16" fmla="*/ 65234375 w 38908"/>
                <a:gd name="T17" fmla="*/ 120046875 h 17849"/>
                <a:gd name="T18" fmla="*/ 56921875 w 38908"/>
                <a:gd name="T19" fmla="*/ 119000000 h 17849"/>
                <a:gd name="T20" fmla="*/ 41812500 w 38908"/>
                <a:gd name="T21" fmla="*/ 126421875 h 17849"/>
                <a:gd name="T22" fmla="*/ 33265625 w 38908"/>
                <a:gd name="T23" fmla="*/ 210968750 h 17849"/>
                <a:gd name="T24" fmla="*/ 33265625 w 38908"/>
                <a:gd name="T25" fmla="*/ 277453125 h 17849"/>
                <a:gd name="T26" fmla="*/ 38875000 w 38908"/>
                <a:gd name="T27" fmla="*/ 277265625 h 17849"/>
                <a:gd name="T28" fmla="*/ 54625000 w 38908"/>
                <a:gd name="T29" fmla="*/ 278875000 h 17849"/>
                <a:gd name="T30" fmla="*/ 104500000 w 38908"/>
                <a:gd name="T31" fmla="*/ 106953125 h 17849"/>
                <a:gd name="T32" fmla="*/ 250406250 w 38908"/>
                <a:gd name="T33" fmla="*/ 165406250 h 17849"/>
                <a:gd name="T34" fmla="*/ 314421875 w 38908"/>
                <a:gd name="T35" fmla="*/ 99828125 h 17849"/>
                <a:gd name="T36" fmla="*/ 367140625 w 38908"/>
                <a:gd name="T37" fmla="*/ 158718750 h 17849"/>
                <a:gd name="T38" fmla="*/ 378203125 w 38908"/>
                <a:gd name="T39" fmla="*/ 160937500 h 17849"/>
                <a:gd name="T40" fmla="*/ 419375000 w 38908"/>
                <a:gd name="T41" fmla="*/ 93171875 h 17849"/>
                <a:gd name="T42" fmla="*/ 445500000 w 38908"/>
                <a:gd name="T43" fmla="*/ 132125000 h 17849"/>
                <a:gd name="T44" fmla="*/ 483328125 w 38908"/>
                <a:gd name="T45" fmla="*/ 146156250 h 17849"/>
                <a:gd name="T46" fmla="*/ 511046875 w 38908"/>
                <a:gd name="T47" fmla="*/ 125468750 h 17849"/>
                <a:gd name="T48" fmla="*/ 560437500 w 38908"/>
                <a:gd name="T49" fmla="*/ 250375000 h 17849"/>
                <a:gd name="T50" fmla="*/ 578015625 w 38908"/>
                <a:gd name="T51" fmla="*/ 234703125 h 17849"/>
                <a:gd name="T52" fmla="*/ 568031250 w 38908"/>
                <a:gd name="T53" fmla="*/ 169171875 h 17849"/>
                <a:gd name="T54" fmla="*/ 517531250 w 38908"/>
                <a:gd name="T55" fmla="*/ 109312500 h 17849"/>
                <a:gd name="T56" fmla="*/ 516734375 w 38908"/>
                <a:gd name="T57" fmla="*/ 109328125 h 17849"/>
                <a:gd name="T58" fmla="*/ 412375000 w 38908"/>
                <a:gd name="T59" fmla="*/ 42484375 h 17849"/>
                <a:gd name="T60" fmla="*/ 372359375 w 38908"/>
                <a:gd name="T61" fmla="*/ 46156250 h 17849"/>
                <a:gd name="T62" fmla="*/ 301125000 w 38908"/>
                <a:gd name="T63" fmla="*/ 93750 h 17849"/>
                <a:gd name="T64" fmla="*/ 295937500 w 38908"/>
                <a:gd name="T65" fmla="*/ 15625 h 178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6" name="Google Shape;600;p40">
              <a:extLst>
                <a:ext uri="{FF2B5EF4-FFF2-40B4-BE49-F238E27FC236}">
                  <a16:creationId xmlns:a16="http://schemas.microsoft.com/office/drawing/2014/main" id="{9D897ED1-DBB5-4D61-BD8A-1231B4C80D4B}"/>
                </a:ext>
              </a:extLst>
            </p:cNvPr>
            <p:cNvSpPr>
              <a:spLocks/>
            </p:cNvSpPr>
            <p:nvPr/>
          </p:nvSpPr>
          <p:spPr bwMode="auto">
            <a:xfrm>
              <a:off x="32018625" y="12420175"/>
              <a:ext cx="186675" cy="182475"/>
            </a:xfrm>
            <a:custGeom>
              <a:avLst/>
              <a:gdLst>
                <a:gd name="T0" fmla="*/ 84875000 w 7467"/>
                <a:gd name="T1" fmla="*/ 15625 h 7299"/>
                <a:gd name="T2" fmla="*/ 83421875 w 7467"/>
                <a:gd name="T3" fmla="*/ 4125000 h 7299"/>
                <a:gd name="T4" fmla="*/ 105734375 w 7467"/>
                <a:gd name="T5" fmla="*/ 52093750 h 7299"/>
                <a:gd name="T6" fmla="*/ 86296875 w 7467"/>
                <a:gd name="T7" fmla="*/ 83937500 h 7299"/>
                <a:gd name="T8" fmla="*/ 81046875 w 7467"/>
                <a:gd name="T9" fmla="*/ 83437500 h 7299"/>
                <a:gd name="T10" fmla="*/ 51593750 w 7467"/>
                <a:gd name="T11" fmla="*/ 60640625 h 7299"/>
                <a:gd name="T12" fmla="*/ 49937500 w 7467"/>
                <a:gd name="T13" fmla="*/ 59546875 h 7299"/>
                <a:gd name="T14" fmla="*/ 48265625 w 7467"/>
                <a:gd name="T15" fmla="*/ 62546875 h 7299"/>
                <a:gd name="T16" fmla="*/ 53500000 w 7467"/>
                <a:gd name="T17" fmla="*/ 98156250 h 7299"/>
                <a:gd name="T18" fmla="*/ 38984375 w 7467"/>
                <a:gd name="T19" fmla="*/ 107640625 h 7299"/>
                <a:gd name="T20" fmla="*/ 27375000 w 7467"/>
                <a:gd name="T21" fmla="*/ 104328125 h 7299"/>
                <a:gd name="T22" fmla="*/ 3156250 w 7467"/>
                <a:gd name="T23" fmla="*/ 73468750 h 7299"/>
                <a:gd name="T24" fmla="*/ 1890625 w 7467"/>
                <a:gd name="T25" fmla="*/ 72421875 h 7299"/>
                <a:gd name="T26" fmla="*/ 312500 w 7467"/>
                <a:gd name="T27" fmla="*/ 74421875 h 7299"/>
                <a:gd name="T28" fmla="*/ 40578125 w 7467"/>
                <a:gd name="T29" fmla="*/ 114031250 h 7299"/>
                <a:gd name="T30" fmla="*/ 51125000 w 7467"/>
                <a:gd name="T31" fmla="*/ 110515625 h 7299"/>
                <a:gd name="T32" fmla="*/ 58250000 w 7467"/>
                <a:gd name="T33" fmla="*/ 83437500 h 7299"/>
                <a:gd name="T34" fmla="*/ 56125000 w 7467"/>
                <a:gd name="T35" fmla="*/ 73000000 h 7299"/>
                <a:gd name="T36" fmla="*/ 56125000 w 7467"/>
                <a:gd name="T37" fmla="*/ 73000000 h 7299"/>
                <a:gd name="T38" fmla="*/ 87390625 w 7467"/>
                <a:gd name="T39" fmla="*/ 87921875 h 7299"/>
                <a:gd name="T40" fmla="*/ 109546875 w 7467"/>
                <a:gd name="T41" fmla="*/ 72515625 h 7299"/>
                <a:gd name="T42" fmla="*/ 85796875 w 7467"/>
                <a:gd name="T43" fmla="*/ 328125 h 7299"/>
                <a:gd name="T44" fmla="*/ 84875000 w 7467"/>
                <a:gd name="T45" fmla="*/ 15625 h 729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7" name="Google Shape;601;p40">
              <a:extLst>
                <a:ext uri="{FF2B5EF4-FFF2-40B4-BE49-F238E27FC236}">
                  <a16:creationId xmlns:a16="http://schemas.microsoft.com/office/drawing/2014/main" id="{0FC884F0-5C6D-41DA-B924-9E86526FAF5D}"/>
                </a:ext>
              </a:extLst>
            </p:cNvPr>
            <p:cNvSpPr>
              <a:spLocks/>
            </p:cNvSpPr>
            <p:nvPr/>
          </p:nvSpPr>
          <p:spPr bwMode="auto">
            <a:xfrm>
              <a:off x="32461600" y="12543450"/>
              <a:ext cx="103875" cy="94575"/>
            </a:xfrm>
            <a:custGeom>
              <a:avLst/>
              <a:gdLst>
                <a:gd name="T0" fmla="*/ 1781250 w 4155"/>
                <a:gd name="T1" fmla="*/ 0 h 3783"/>
                <a:gd name="T2" fmla="*/ 328125 w 4155"/>
                <a:gd name="T3" fmla="*/ 2109375 h 3783"/>
                <a:gd name="T4" fmla="*/ 37843750 w 4155"/>
                <a:gd name="T5" fmla="*/ 59109375 h 3783"/>
                <a:gd name="T6" fmla="*/ 64921875 w 4155"/>
                <a:gd name="T7" fmla="*/ 12562500 h 3783"/>
                <a:gd name="T8" fmla="*/ 62843750 w 4155"/>
                <a:gd name="T9" fmla="*/ 10296875 h 3783"/>
                <a:gd name="T10" fmla="*/ 60640625 w 4155"/>
                <a:gd name="T11" fmla="*/ 11609375 h 3783"/>
                <a:gd name="T12" fmla="*/ 38234375 w 4155"/>
                <a:gd name="T13" fmla="*/ 54515625 h 3783"/>
                <a:gd name="T14" fmla="*/ 33578125 w 4155"/>
                <a:gd name="T15" fmla="*/ 53890625 h 3783"/>
                <a:gd name="T16" fmla="*/ 2703125 w 4155"/>
                <a:gd name="T17" fmla="*/ 687500 h 3783"/>
                <a:gd name="T18" fmla="*/ 1781250 w 4155"/>
                <a:gd name="T19" fmla="*/ 0 h 37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8" name="Google Shape;602;p40">
              <a:extLst>
                <a:ext uri="{FF2B5EF4-FFF2-40B4-BE49-F238E27FC236}">
                  <a16:creationId xmlns:a16="http://schemas.microsoft.com/office/drawing/2014/main" id="{F5279464-806A-4B18-B5C3-823D273A9C9E}"/>
                </a:ext>
              </a:extLst>
            </p:cNvPr>
            <p:cNvSpPr>
              <a:spLocks/>
            </p:cNvSpPr>
            <p:nvPr/>
          </p:nvSpPr>
          <p:spPr bwMode="auto">
            <a:xfrm>
              <a:off x="31809900" y="12675375"/>
              <a:ext cx="86875" cy="104250"/>
            </a:xfrm>
            <a:custGeom>
              <a:avLst/>
              <a:gdLst>
                <a:gd name="T0" fmla="*/ 41890625 w 3475"/>
                <a:gd name="T1" fmla="*/ 0 h 4170"/>
                <a:gd name="T2" fmla="*/ 40046875 w 3475"/>
                <a:gd name="T3" fmla="*/ 2781250 h 4170"/>
                <a:gd name="T4" fmla="*/ 45265625 w 3475"/>
                <a:gd name="T5" fmla="*/ 42671875 h 4170"/>
                <a:gd name="T6" fmla="*/ 31015625 w 3475"/>
                <a:gd name="T7" fmla="*/ 61187500 h 4170"/>
                <a:gd name="T8" fmla="*/ 30437500 w 3475"/>
                <a:gd name="T9" fmla="*/ 61203125 h 4170"/>
                <a:gd name="T10" fmla="*/ 3953125 w 3475"/>
                <a:gd name="T11" fmla="*/ 41250000 h 4170"/>
                <a:gd name="T12" fmla="*/ 2609375 w 3475"/>
                <a:gd name="T13" fmla="*/ 40625000 h 4170"/>
                <a:gd name="T14" fmla="*/ 1109375 w 3475"/>
                <a:gd name="T15" fmla="*/ 44093750 h 4170"/>
                <a:gd name="T16" fmla="*/ 32140625 w 3475"/>
                <a:gd name="T17" fmla="*/ 65140625 h 4170"/>
                <a:gd name="T18" fmla="*/ 45265625 w 3475"/>
                <a:gd name="T19" fmla="*/ 56437500 h 4170"/>
                <a:gd name="T20" fmla="*/ 43843750 w 3475"/>
                <a:gd name="T21" fmla="*/ 1359375 h 4170"/>
                <a:gd name="T22" fmla="*/ 41890625 w 3475"/>
                <a:gd name="T23" fmla="*/ 0 h 41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19" name="Google Shape;603;p40">
              <a:extLst>
                <a:ext uri="{FF2B5EF4-FFF2-40B4-BE49-F238E27FC236}">
                  <a16:creationId xmlns:a16="http://schemas.microsoft.com/office/drawing/2014/main" id="{2E8F381B-286C-4DC9-B4A0-D71709063FB2}"/>
                </a:ext>
              </a:extLst>
            </p:cNvPr>
            <p:cNvSpPr>
              <a:spLocks/>
            </p:cNvSpPr>
            <p:nvPr/>
          </p:nvSpPr>
          <p:spPr bwMode="auto">
            <a:xfrm>
              <a:off x="32007700" y="13764175"/>
              <a:ext cx="469650" cy="208975"/>
            </a:xfrm>
            <a:custGeom>
              <a:avLst/>
              <a:gdLst>
                <a:gd name="T0" fmla="*/ 252203125 w 18786"/>
                <a:gd name="T1" fmla="*/ 0 h 8359"/>
                <a:gd name="T2" fmla="*/ 132718750 w 18786"/>
                <a:gd name="T3" fmla="*/ 22734375 h 8359"/>
                <a:gd name="T4" fmla="*/ 12828125 w 18786"/>
                <a:gd name="T5" fmla="*/ 1906250 h 8359"/>
                <a:gd name="T6" fmla="*/ 15625 w 18786"/>
                <a:gd name="T7" fmla="*/ 59375000 h 8359"/>
                <a:gd name="T8" fmla="*/ 293515625 w 18786"/>
                <a:gd name="T9" fmla="*/ 130609375 h 8359"/>
                <a:gd name="T10" fmla="*/ 252203125 w 18786"/>
                <a:gd name="T11" fmla="*/ 0 h 83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0" name="Google Shape;604;p40">
              <a:extLst>
                <a:ext uri="{FF2B5EF4-FFF2-40B4-BE49-F238E27FC236}">
                  <a16:creationId xmlns:a16="http://schemas.microsoft.com/office/drawing/2014/main" id="{A698A320-F5EE-4977-8254-9986A273775E}"/>
                </a:ext>
              </a:extLst>
            </p:cNvPr>
            <p:cNvSpPr>
              <a:spLocks/>
            </p:cNvSpPr>
            <p:nvPr/>
          </p:nvSpPr>
          <p:spPr bwMode="auto">
            <a:xfrm>
              <a:off x="31944625" y="13859150"/>
              <a:ext cx="592750" cy="404700"/>
            </a:xfrm>
            <a:custGeom>
              <a:avLst/>
              <a:gdLst>
                <a:gd name="T0" fmla="*/ 39437500 w 23710"/>
                <a:gd name="T1" fmla="*/ 15625 h 16188"/>
                <a:gd name="T2" fmla="*/ 22328125 w 23710"/>
                <a:gd name="T3" fmla="*/ 91203125 h 16188"/>
                <a:gd name="T4" fmla="*/ 15625 w 23710"/>
                <a:gd name="T5" fmla="*/ 225609375 h 16188"/>
                <a:gd name="T6" fmla="*/ 113453125 w 23710"/>
                <a:gd name="T7" fmla="*/ 252937500 h 16188"/>
                <a:gd name="T8" fmla="*/ 170515625 w 23710"/>
                <a:gd name="T9" fmla="*/ 244593750 h 16188"/>
                <a:gd name="T10" fmla="*/ 174781250 w 23710"/>
                <a:gd name="T11" fmla="*/ 125859375 h 16188"/>
                <a:gd name="T12" fmla="*/ 199015625 w 23710"/>
                <a:gd name="T13" fmla="*/ 122546875 h 16188"/>
                <a:gd name="T14" fmla="*/ 208031250 w 23710"/>
                <a:gd name="T15" fmla="*/ 236046875 h 16188"/>
                <a:gd name="T16" fmla="*/ 230812500 w 23710"/>
                <a:gd name="T17" fmla="*/ 237046875 h 16188"/>
                <a:gd name="T18" fmla="*/ 370453125 w 23710"/>
                <a:gd name="T19" fmla="*/ 189984375 h 16188"/>
                <a:gd name="T20" fmla="*/ 332937500 w 23710"/>
                <a:gd name="T21" fmla="*/ 71250000 h 16188"/>
                <a:gd name="T22" fmla="*/ 39437500 w 23710"/>
                <a:gd name="T23" fmla="*/ 15625 h 1618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1" name="Google Shape;605;p40">
              <a:extLst>
                <a:ext uri="{FF2B5EF4-FFF2-40B4-BE49-F238E27FC236}">
                  <a16:creationId xmlns:a16="http://schemas.microsoft.com/office/drawing/2014/main" id="{A96732FD-9A25-4B0B-B059-71D65BB66E62}"/>
                </a:ext>
              </a:extLst>
            </p:cNvPr>
            <p:cNvSpPr>
              <a:spLocks/>
            </p:cNvSpPr>
            <p:nvPr/>
          </p:nvSpPr>
          <p:spPr bwMode="auto">
            <a:xfrm>
              <a:off x="31993275" y="13556725"/>
              <a:ext cx="444550" cy="286425"/>
            </a:xfrm>
            <a:custGeom>
              <a:avLst/>
              <a:gdLst>
                <a:gd name="T0" fmla="*/ 8078125 w 17782"/>
                <a:gd name="T1" fmla="*/ 0 h 11457"/>
                <a:gd name="T2" fmla="*/ 0 w 17782"/>
                <a:gd name="T3" fmla="*/ 162906250 h 11457"/>
                <a:gd name="T4" fmla="*/ 87187500 w 17782"/>
                <a:gd name="T5" fmla="*/ 179000000 h 11457"/>
                <a:gd name="T6" fmla="*/ 277843750 w 17782"/>
                <a:gd name="T7" fmla="*/ 141531250 h 11457"/>
                <a:gd name="T8" fmla="*/ 277843750 w 17782"/>
                <a:gd name="T9" fmla="*/ 132984375 h 11457"/>
                <a:gd name="T10" fmla="*/ 8078125 w 17782"/>
                <a:gd name="T11" fmla="*/ 0 h 114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2" name="Google Shape;606;p40">
              <a:extLst>
                <a:ext uri="{FF2B5EF4-FFF2-40B4-BE49-F238E27FC236}">
                  <a16:creationId xmlns:a16="http://schemas.microsoft.com/office/drawing/2014/main" id="{DCECD5E9-67F7-44F7-AB4F-0E2B5D55FC54}"/>
                </a:ext>
              </a:extLst>
            </p:cNvPr>
            <p:cNvSpPr>
              <a:spLocks/>
            </p:cNvSpPr>
            <p:nvPr/>
          </p:nvSpPr>
          <p:spPr bwMode="auto">
            <a:xfrm>
              <a:off x="31830650" y="13157775"/>
              <a:ext cx="675575" cy="611725"/>
            </a:xfrm>
            <a:custGeom>
              <a:avLst/>
              <a:gdLst>
                <a:gd name="T0" fmla="*/ 36093750 w 27023"/>
                <a:gd name="T1" fmla="*/ 15625 h 24469"/>
                <a:gd name="T2" fmla="*/ 0 w 27023"/>
                <a:gd name="T3" fmla="*/ 143906250 h 24469"/>
                <a:gd name="T4" fmla="*/ 112093750 w 27023"/>
                <a:gd name="T5" fmla="*/ 207546875 h 24469"/>
                <a:gd name="T6" fmla="*/ 109718750 w 27023"/>
                <a:gd name="T7" fmla="*/ 249343750 h 24469"/>
                <a:gd name="T8" fmla="*/ 379953125 w 27023"/>
                <a:gd name="T9" fmla="*/ 382328125 h 24469"/>
                <a:gd name="T10" fmla="*/ 362859375 w 27023"/>
                <a:gd name="T11" fmla="*/ 210875000 h 24469"/>
                <a:gd name="T12" fmla="*/ 422218750 w 27023"/>
                <a:gd name="T13" fmla="*/ 182375000 h 24469"/>
                <a:gd name="T14" fmla="*/ 341015625 w 27023"/>
                <a:gd name="T15" fmla="*/ 73140625 h 24469"/>
                <a:gd name="T16" fmla="*/ 338640625 w 27023"/>
                <a:gd name="T17" fmla="*/ 70765625 h 24469"/>
                <a:gd name="T18" fmla="*/ 296359375 w 27023"/>
                <a:gd name="T19" fmla="*/ 60796875 h 24469"/>
                <a:gd name="T20" fmla="*/ 251875000 w 27023"/>
                <a:gd name="T21" fmla="*/ 70921875 h 24469"/>
                <a:gd name="T22" fmla="*/ 191406250 w 27023"/>
                <a:gd name="T23" fmla="*/ 53203125 h 24469"/>
                <a:gd name="T24" fmla="*/ 138218750 w 27023"/>
                <a:gd name="T25" fmla="*/ 60796875 h 24469"/>
                <a:gd name="T26" fmla="*/ 36093750 w 27023"/>
                <a:gd name="T27" fmla="*/ 15625 h 244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3" name="Google Shape;607;p40">
              <a:extLst>
                <a:ext uri="{FF2B5EF4-FFF2-40B4-BE49-F238E27FC236}">
                  <a16:creationId xmlns:a16="http://schemas.microsoft.com/office/drawing/2014/main" id="{535AC4DA-7B15-4ADB-BCB8-9B84BC3C6D0F}"/>
                </a:ext>
              </a:extLst>
            </p:cNvPr>
            <p:cNvSpPr>
              <a:spLocks/>
            </p:cNvSpPr>
            <p:nvPr/>
          </p:nvSpPr>
          <p:spPr bwMode="auto">
            <a:xfrm>
              <a:off x="31975775" y="13235050"/>
              <a:ext cx="174800" cy="504075"/>
            </a:xfrm>
            <a:custGeom>
              <a:avLst/>
              <a:gdLst>
                <a:gd name="T0" fmla="*/ 88375000 w 6992"/>
                <a:gd name="T1" fmla="*/ 15625 h 20163"/>
                <a:gd name="T2" fmla="*/ 40390625 w 6992"/>
                <a:gd name="T3" fmla="*/ 13453125 h 20163"/>
                <a:gd name="T4" fmla="*/ 43703125 w 6992"/>
                <a:gd name="T5" fmla="*/ 114609375 h 20163"/>
                <a:gd name="T6" fmla="*/ 10937500 w 6992"/>
                <a:gd name="T7" fmla="*/ 238093750 h 20163"/>
                <a:gd name="T8" fmla="*/ 15625 w 6992"/>
                <a:gd name="T9" fmla="*/ 315031250 h 20163"/>
                <a:gd name="T10" fmla="*/ 101171875 w 6992"/>
                <a:gd name="T11" fmla="*/ 132656250 h 20163"/>
                <a:gd name="T12" fmla="*/ 98328125 w 6992"/>
                <a:gd name="T13" fmla="*/ 1109375 h 20163"/>
                <a:gd name="T14" fmla="*/ 88375000 w 6992"/>
                <a:gd name="T15" fmla="*/ 15625 h 2016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4" name="Google Shape;608;p40">
              <a:extLst>
                <a:ext uri="{FF2B5EF4-FFF2-40B4-BE49-F238E27FC236}">
                  <a16:creationId xmlns:a16="http://schemas.microsoft.com/office/drawing/2014/main" id="{48AC1C2C-1882-4943-82BE-2497FED67E98}"/>
                </a:ext>
              </a:extLst>
            </p:cNvPr>
            <p:cNvSpPr>
              <a:spLocks/>
            </p:cNvSpPr>
            <p:nvPr/>
          </p:nvSpPr>
          <p:spPr bwMode="auto">
            <a:xfrm>
              <a:off x="31975775" y="13236800"/>
              <a:ext cx="208250" cy="525875"/>
            </a:xfrm>
            <a:custGeom>
              <a:avLst/>
              <a:gdLst>
                <a:gd name="T0" fmla="*/ 98328125 w 8330"/>
                <a:gd name="T1" fmla="*/ 15625 h 21035"/>
                <a:gd name="T2" fmla="*/ 98328125 w 8330"/>
                <a:gd name="T3" fmla="*/ 15625 h 21035"/>
                <a:gd name="T4" fmla="*/ 101171875 w 8330"/>
                <a:gd name="T5" fmla="*/ 131562500 h 21035"/>
                <a:gd name="T6" fmla="*/ 15625 w 8330"/>
                <a:gd name="T7" fmla="*/ 313937500 h 21035"/>
                <a:gd name="T8" fmla="*/ 2390625 w 8330"/>
                <a:gd name="T9" fmla="*/ 328656250 h 21035"/>
                <a:gd name="T10" fmla="*/ 104031250 w 8330"/>
                <a:gd name="T11" fmla="*/ 184765625 h 21035"/>
                <a:gd name="T12" fmla="*/ 112093750 w 8330"/>
                <a:gd name="T13" fmla="*/ 11406250 h 21035"/>
                <a:gd name="T14" fmla="*/ 98328125 w 8330"/>
                <a:gd name="T15" fmla="*/ 15625 h 210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5" name="Google Shape;609;p40">
              <a:extLst>
                <a:ext uri="{FF2B5EF4-FFF2-40B4-BE49-F238E27FC236}">
                  <a16:creationId xmlns:a16="http://schemas.microsoft.com/office/drawing/2014/main" id="{354C9794-C8AC-4E89-A9FA-F766286D50A4}"/>
                </a:ext>
              </a:extLst>
            </p:cNvPr>
            <p:cNvSpPr>
              <a:spLocks/>
            </p:cNvSpPr>
            <p:nvPr/>
          </p:nvSpPr>
          <p:spPr bwMode="auto">
            <a:xfrm>
              <a:off x="32308625" y="13228600"/>
              <a:ext cx="138325" cy="499875"/>
            </a:xfrm>
            <a:custGeom>
              <a:avLst/>
              <a:gdLst>
                <a:gd name="T0" fmla="*/ 20515625 w 5533"/>
                <a:gd name="T1" fmla="*/ 15625 h 19995"/>
                <a:gd name="T2" fmla="*/ 11406250 w 5533"/>
                <a:gd name="T3" fmla="*/ 859375 h 19995"/>
                <a:gd name="T4" fmla="*/ 7125000 w 5533"/>
                <a:gd name="T5" fmla="*/ 132421875 h 19995"/>
                <a:gd name="T6" fmla="*/ 85968750 w 5533"/>
                <a:gd name="T7" fmla="*/ 312421875 h 19995"/>
                <a:gd name="T8" fmla="*/ 76468750 w 5533"/>
                <a:gd name="T9" fmla="*/ 235484375 h 19995"/>
                <a:gd name="T10" fmla="*/ 65078125 w 5533"/>
                <a:gd name="T11" fmla="*/ 115312500 h 19995"/>
                <a:gd name="T12" fmla="*/ 69812500 w 5533"/>
                <a:gd name="T13" fmla="*/ 14156250 h 19995"/>
                <a:gd name="T14" fmla="*/ 20515625 w 5533"/>
                <a:gd name="T15" fmla="*/ 15625 h 1999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6" name="Google Shape;610;p40">
              <a:extLst>
                <a:ext uri="{FF2B5EF4-FFF2-40B4-BE49-F238E27FC236}">
                  <a16:creationId xmlns:a16="http://schemas.microsoft.com/office/drawing/2014/main" id="{FD72986A-56B8-4898-BDDC-DF1E5F3B4E6E}"/>
                </a:ext>
              </a:extLst>
            </p:cNvPr>
            <p:cNvSpPr>
              <a:spLocks/>
            </p:cNvSpPr>
            <p:nvPr/>
          </p:nvSpPr>
          <p:spPr bwMode="auto">
            <a:xfrm>
              <a:off x="32274425" y="13229975"/>
              <a:ext cx="171750" cy="522050"/>
            </a:xfrm>
            <a:custGeom>
              <a:avLst/>
              <a:gdLst>
                <a:gd name="T0" fmla="*/ 32781250 w 6870"/>
                <a:gd name="T1" fmla="*/ 0 h 20882"/>
                <a:gd name="T2" fmla="*/ 19000000 w 6870"/>
                <a:gd name="T3" fmla="*/ 11406250 h 20882"/>
                <a:gd name="T4" fmla="*/ 25171875 w 6870"/>
                <a:gd name="T5" fmla="*/ 185218750 h 20882"/>
                <a:gd name="T6" fmla="*/ 104500000 w 6870"/>
                <a:gd name="T7" fmla="*/ 326281250 h 20882"/>
                <a:gd name="T8" fmla="*/ 107343750 w 6870"/>
                <a:gd name="T9" fmla="*/ 311562500 h 20882"/>
                <a:gd name="T10" fmla="*/ 28500000 w 6870"/>
                <a:gd name="T11" fmla="*/ 131562500 h 20882"/>
                <a:gd name="T12" fmla="*/ 32781250 w 6870"/>
                <a:gd name="T13" fmla="*/ 0 h 2088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sp>
          <p:nvSpPr>
            <p:cNvPr id="19527" name="Google Shape;611;p40">
              <a:extLst>
                <a:ext uri="{FF2B5EF4-FFF2-40B4-BE49-F238E27FC236}">
                  <a16:creationId xmlns:a16="http://schemas.microsoft.com/office/drawing/2014/main" id="{0EB7D906-0C3A-4633-8417-9A07BFBD041D}"/>
                </a:ext>
              </a:extLst>
            </p:cNvPr>
            <p:cNvSpPr>
              <a:spLocks/>
            </p:cNvSpPr>
            <p:nvPr/>
          </p:nvSpPr>
          <p:spPr bwMode="auto">
            <a:xfrm>
              <a:off x="32125475" y="14015375"/>
              <a:ext cx="233550" cy="66450"/>
            </a:xfrm>
            <a:custGeom>
              <a:avLst/>
              <a:gdLst>
                <a:gd name="T0" fmla="*/ 142812500 w 9342"/>
                <a:gd name="T1" fmla="*/ 15625 h 2658"/>
                <a:gd name="T2" fmla="*/ 142015625 w 9342"/>
                <a:gd name="T3" fmla="*/ 203125 h 2658"/>
                <a:gd name="T4" fmla="*/ 3343750 w 9342"/>
                <a:gd name="T5" fmla="*/ 36296875 h 2658"/>
                <a:gd name="T6" fmla="*/ 3812500 w 9342"/>
                <a:gd name="T7" fmla="*/ 41531250 h 2658"/>
                <a:gd name="T8" fmla="*/ 102593750 w 9342"/>
                <a:gd name="T9" fmla="*/ 27281250 h 2658"/>
                <a:gd name="T10" fmla="*/ 143921875 w 9342"/>
                <a:gd name="T11" fmla="*/ 3531250 h 2658"/>
                <a:gd name="T12" fmla="*/ 142812500 w 9342"/>
                <a:gd name="T13" fmla="*/ 15625 h 265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SG"/>
            </a:p>
          </p:txBody>
        </p:sp>
      </p:grpSp>
      <p:sp>
        <p:nvSpPr>
          <p:cNvPr id="19468" name="Google Shape;613;p40">
            <a:extLst>
              <a:ext uri="{FF2B5EF4-FFF2-40B4-BE49-F238E27FC236}">
                <a16:creationId xmlns:a16="http://schemas.microsoft.com/office/drawing/2014/main" id="{B0BB6DC8-D63A-4365-BD7D-F42C03BBA3AB}"/>
              </a:ext>
            </a:extLst>
          </p:cNvPr>
          <p:cNvSpPr>
            <a:spLocks noGrp="1"/>
          </p:cNvSpPr>
          <p:nvPr>
            <p:ph type="title"/>
          </p:nvPr>
        </p:nvSpPr>
        <p:spPr>
          <a:xfrm>
            <a:off x="3057525" y="593726"/>
            <a:ext cx="6242050" cy="1839913"/>
          </a:xfrm>
        </p:spPr>
        <p:txBody>
          <a:bodyPr vert="horz" lIns="91425" tIns="91425" rIns="91425" bIns="91425" rtlCol="0" anchor="b">
            <a:normAutofit/>
          </a:bodyPr>
          <a:lstStyle/>
          <a:p>
            <a:r>
              <a:rPr lang="vi-VN" altLang="en-US" sz="4000">
                <a:solidFill>
                  <a:srgbClr val="0000FF"/>
                </a:solidFill>
              </a:rPr>
              <a:t>CHÀO MỪNG CÁC CON ĐẾN VỚI GIỜ HỌC </a:t>
            </a:r>
            <a:endParaRPr lang="en-US" altLang="en-US" sz="4000">
              <a:solidFill>
                <a:srgbClr val="0000FF"/>
              </a:solidFill>
            </a:endParaRPr>
          </a:p>
        </p:txBody>
      </p:sp>
      <p:sp>
        <p:nvSpPr>
          <p:cNvPr id="2" name="Subtitle 1">
            <a:extLst>
              <a:ext uri="{FF2B5EF4-FFF2-40B4-BE49-F238E27FC236}">
                <a16:creationId xmlns:a16="http://schemas.microsoft.com/office/drawing/2014/main" id="{9525D187-0F79-4BF6-9755-C74E10B53E8B}"/>
              </a:ext>
            </a:extLst>
          </p:cNvPr>
          <p:cNvSpPr>
            <a:spLocks noGrp="1"/>
          </p:cNvSpPr>
          <p:nvPr>
            <p:ph type="subTitle" idx="1"/>
          </p:nvPr>
        </p:nvSpPr>
        <p:spPr>
          <a:xfrm>
            <a:off x="3896850" y="2609999"/>
            <a:ext cx="4189601" cy="489300"/>
          </a:xfrm>
        </p:spPr>
        <p:txBody>
          <a:bodyPr>
            <a:normAutofit/>
          </a:bodyPr>
          <a:lstStyle/>
          <a:p>
            <a:pPr>
              <a:defRPr/>
            </a:pPr>
            <a:r>
              <a:rPr lang="vi-VN" b="1" dirty="0">
                <a:ln w="12700">
                  <a:solidFill>
                    <a:srgbClr val="00B050"/>
                  </a:solidFill>
                  <a:prstDash val="solid"/>
                </a:ln>
                <a:solidFill>
                  <a:srgbClr val="00B050"/>
                </a:solidFill>
                <a:effectLst>
                  <a:outerShdw blurRad="41275" dist="20320" dir="1800000" algn="tl" rotWithShape="0">
                    <a:srgbClr val="000000">
                      <a:alpha val="40000"/>
                    </a:srgbClr>
                  </a:outerShdw>
                </a:effectLst>
              </a:rPr>
              <a:t>TẬP LÀM VĂN</a:t>
            </a:r>
            <a:endParaRPr lang="en-US" b="1" dirty="0">
              <a:ln w="12700">
                <a:solidFill>
                  <a:srgbClr val="00B050"/>
                </a:solidFill>
                <a:prstDash val="solid"/>
              </a:ln>
              <a:solidFill>
                <a:srgbClr val="00B050"/>
              </a:solidFill>
              <a:effectLst>
                <a:outerShdw blurRad="41275" dist="20320" dir="1800000" algn="tl" rotWithShape="0">
                  <a:srgbClr val="000000">
                    <a:alpha val="40000"/>
                  </a:srgbClr>
                </a:outerShdw>
              </a:effectLst>
            </a:endParaRPr>
          </a:p>
        </p:txBody>
      </p:sp>
      <p:pic>
        <p:nvPicPr>
          <p:cNvPr id="614" name="Google Shape;1871;p42">
            <a:extLst>
              <a:ext uri="{FF2B5EF4-FFF2-40B4-BE49-F238E27FC236}">
                <a16:creationId xmlns:a16="http://schemas.microsoft.com/office/drawing/2014/main" id="{1B9B47A6-8467-49FB-8B37-FE0C8BE116AB}"/>
              </a:ext>
            </a:extLst>
          </p:cNvPr>
          <p:cNvPicPr preferRelativeResize="0"/>
          <p:nvPr/>
        </p:nvPicPr>
        <p:blipFill>
          <a:blip r:embed="rId3" cstate="print"/>
          <a:stretch>
            <a:fillRect/>
          </a:stretch>
        </p:blipFill>
        <p:spPr>
          <a:xfrm>
            <a:off x="5852793" y="3960683"/>
            <a:ext cx="429228" cy="365647"/>
          </a:xfrm>
          <a:prstGeom prst="ellipse">
            <a:avLst/>
          </a:prstGeom>
          <a:noFill/>
          <a:ln>
            <a:noFill/>
          </a:ln>
          <a:effectLst>
            <a:glow rad="101600">
              <a:srgbClr val="FFFF00">
                <a:alpha val="60000"/>
              </a:srgbClr>
            </a:glow>
          </a:effectLst>
        </p:spPr>
      </p:pic>
    </p:spTree>
    <p:extLst>
      <p:ext uri="{BB962C8B-B14F-4D97-AF65-F5344CB8AC3E}">
        <p14:creationId xmlns:p14="http://schemas.microsoft.com/office/powerpoint/2010/main" val="51910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0313" y="-131113"/>
            <a:ext cx="7331471" cy="2422149"/>
          </a:xfrm>
          <a:prstGeom prst="rect">
            <a:avLst/>
          </a:prstGeom>
        </p:spPr>
      </p:pic>
      <p:pic>
        <p:nvPicPr>
          <p:cNvPr id="41" name="图片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6588" y="4976605"/>
            <a:ext cx="5623760" cy="1918264"/>
          </a:xfrm>
          <a:prstGeom prst="rect">
            <a:avLst/>
          </a:prstGeom>
        </p:spPr>
      </p:pic>
      <p:pic>
        <p:nvPicPr>
          <p:cNvPr id="36" name="图片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88237"/>
            <a:ext cx="12160488" cy="2569764"/>
          </a:xfrm>
          <a:prstGeom prst="rect">
            <a:avLst/>
          </a:prstGeom>
        </p:spPr>
      </p:pic>
      <p:pic>
        <p:nvPicPr>
          <p:cNvPr id="37" name="图片 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4217355"/>
            <a:ext cx="12192000" cy="2643343"/>
          </a:xfrm>
          <a:prstGeom prst="rect">
            <a:avLst/>
          </a:prstGeom>
        </p:spPr>
      </p:pic>
      <p:sp>
        <p:nvSpPr>
          <p:cNvPr id="16" name="TextBox 15">
            <a:extLst>
              <a:ext uri="{FF2B5EF4-FFF2-40B4-BE49-F238E27FC236}">
                <a16:creationId xmlns:a16="http://schemas.microsoft.com/office/drawing/2014/main" id="{5CD17AC4-3ABE-4672-B39A-FE879141785B}"/>
              </a:ext>
            </a:extLst>
          </p:cNvPr>
          <p:cNvSpPr txBox="1"/>
          <p:nvPr/>
        </p:nvSpPr>
        <p:spPr>
          <a:xfrm>
            <a:off x="1656329" y="2515516"/>
            <a:ext cx="9780705" cy="1323439"/>
          </a:xfrm>
          <a:prstGeom prst="rect">
            <a:avLst/>
          </a:prstGeom>
          <a:noFill/>
        </p:spPr>
        <p:txBody>
          <a:bodyPr wrap="square" rtlCol="0">
            <a:spAutoFit/>
          </a:bodyPr>
          <a:ls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algn="ctr"/>
            <a:r>
              <a:rPr lang="en-US" sz="4000" dirty="0" err="1">
                <a:solidFill>
                  <a:srgbClr val="7030A0"/>
                </a:solidFill>
                <a:latin typeface="Times New Roman" pitchFamily="18" charset="0"/>
                <a:ea typeface="微软雅黑" panose="020B0503020204020204" pitchFamily="34" charset="-122"/>
                <a:cs typeface="Times New Roman" pitchFamily="18" charset="0"/>
              </a:rPr>
              <a:t>Tuần</a:t>
            </a:r>
            <a:r>
              <a:rPr lang="en-US" sz="4000" dirty="0">
                <a:solidFill>
                  <a:srgbClr val="7030A0"/>
                </a:solidFill>
                <a:latin typeface="Times New Roman" pitchFamily="18" charset="0"/>
                <a:ea typeface="微软雅黑" panose="020B0503020204020204" pitchFamily="34" charset="-122"/>
                <a:cs typeface="Times New Roman" pitchFamily="18" charset="0"/>
              </a:rPr>
              <a:t> 3, </a:t>
            </a:r>
            <a:r>
              <a:rPr lang="en-US" sz="4000" dirty="0" err="1">
                <a:solidFill>
                  <a:srgbClr val="7030A0"/>
                </a:solidFill>
                <a:latin typeface="Times New Roman" pitchFamily="18" charset="0"/>
                <a:ea typeface="微软雅黑" panose="020B0503020204020204" pitchFamily="34" charset="-122"/>
                <a:cs typeface="Times New Roman" pitchFamily="18" charset="0"/>
              </a:rPr>
              <a:t>các</a:t>
            </a:r>
            <a:r>
              <a:rPr lang="en-US" sz="4000" dirty="0">
                <a:solidFill>
                  <a:srgbClr val="7030A0"/>
                </a:solidFill>
                <a:latin typeface="Times New Roman" pitchFamily="18" charset="0"/>
                <a:ea typeface="微软雅黑" panose="020B0503020204020204" pitchFamily="34" charset="-122"/>
                <a:cs typeface="Times New Roman" pitchFamily="18" charset="0"/>
              </a:rPr>
              <a:t> con </a:t>
            </a:r>
            <a:r>
              <a:rPr lang="en-US" sz="4000" dirty="0" err="1">
                <a:solidFill>
                  <a:srgbClr val="7030A0"/>
                </a:solidFill>
                <a:latin typeface="Times New Roman" pitchFamily="18" charset="0"/>
                <a:ea typeface="微软雅黑" panose="020B0503020204020204" pitchFamily="34" charset="-122"/>
                <a:cs typeface="Times New Roman" pitchFamily="18" charset="0"/>
              </a:rPr>
              <a:t>đã</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kể</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về</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gia</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đình</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của</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mình</a:t>
            </a:r>
            <a:r>
              <a:rPr lang="en-US" sz="4000" dirty="0">
                <a:solidFill>
                  <a:srgbClr val="7030A0"/>
                </a:solidFill>
                <a:latin typeface="Times New Roman" pitchFamily="18" charset="0"/>
                <a:ea typeface="微软雅黑" panose="020B0503020204020204" pitchFamily="34" charset="-122"/>
                <a:cs typeface="Times New Roman" pitchFamily="18" charset="0"/>
              </a:rPr>
              <a:t>.</a:t>
            </a:r>
          </a:p>
          <a:p>
            <a:pPr algn="ctr"/>
            <a:r>
              <a:rPr lang="en-US" sz="4000" dirty="0" err="1">
                <a:solidFill>
                  <a:srgbClr val="7030A0"/>
                </a:solidFill>
                <a:latin typeface="Times New Roman" pitchFamily="18" charset="0"/>
                <a:ea typeface="微软雅黑" panose="020B0503020204020204" pitchFamily="34" charset="-122"/>
                <a:cs typeface="Times New Roman" pitchFamily="18" charset="0"/>
              </a:rPr>
              <a:t>Khi</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kể</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về</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gia</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đình</a:t>
            </a:r>
            <a:r>
              <a:rPr lang="en-US" sz="4000" dirty="0">
                <a:solidFill>
                  <a:srgbClr val="7030A0"/>
                </a:solidFill>
                <a:latin typeface="Times New Roman" pitchFamily="18" charset="0"/>
                <a:ea typeface="微软雅黑" panose="020B0503020204020204" pitchFamily="34" charset="-122"/>
                <a:cs typeface="Times New Roman" pitchFamily="18" charset="0"/>
              </a:rPr>
              <a:t>, con </a:t>
            </a:r>
            <a:r>
              <a:rPr lang="en-US" sz="4000" dirty="0" err="1">
                <a:solidFill>
                  <a:srgbClr val="7030A0"/>
                </a:solidFill>
                <a:latin typeface="Times New Roman" pitchFamily="18" charset="0"/>
                <a:ea typeface="微软雅黑" panose="020B0503020204020204" pitchFamily="34" charset="-122"/>
                <a:cs typeface="Times New Roman" pitchFamily="18" charset="0"/>
              </a:rPr>
              <a:t>kể</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những</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điều</a:t>
            </a:r>
            <a:r>
              <a:rPr lang="en-US" sz="4000" dirty="0">
                <a:solidFill>
                  <a:srgbClr val="7030A0"/>
                </a:solidFill>
                <a:latin typeface="Times New Roman" pitchFamily="18" charset="0"/>
                <a:ea typeface="微软雅黑" panose="020B0503020204020204" pitchFamily="34" charset="-122"/>
                <a:cs typeface="Times New Roman" pitchFamily="18" charset="0"/>
              </a:rPr>
              <a:t> </a:t>
            </a:r>
            <a:r>
              <a:rPr lang="en-US" sz="4000" dirty="0" err="1">
                <a:solidFill>
                  <a:srgbClr val="7030A0"/>
                </a:solidFill>
                <a:latin typeface="Times New Roman" pitchFamily="18" charset="0"/>
                <a:ea typeface="微软雅黑" panose="020B0503020204020204" pitchFamily="34" charset="-122"/>
                <a:cs typeface="Times New Roman" pitchFamily="18" charset="0"/>
              </a:rPr>
              <a:t>gì</a:t>
            </a:r>
            <a:r>
              <a:rPr lang="en-US" sz="4000" dirty="0">
                <a:solidFill>
                  <a:srgbClr val="7030A0"/>
                </a:solidFill>
                <a:latin typeface="Times New Roman" pitchFamily="18" charset="0"/>
                <a:ea typeface="微软雅黑" panose="020B0503020204020204" pitchFamily="34" charset="-122"/>
                <a:cs typeface="Times New Roman" pitchFamily="18" charset="0"/>
              </a:rPr>
              <a:t>?</a:t>
            </a:r>
          </a:p>
        </p:txBody>
      </p:sp>
      <p:pic>
        <p:nvPicPr>
          <p:cNvPr id="6" name="Picture 5">
            <a:extLst>
              <a:ext uri="{FF2B5EF4-FFF2-40B4-BE49-F238E27FC236}">
                <a16:creationId xmlns:a16="http://schemas.microsoft.com/office/drawing/2014/main" id="{B17D0620-EF06-4A11-9245-99106CE864F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37471" r="50000" b="38505"/>
          <a:stretch/>
        </p:blipFill>
        <p:spPr>
          <a:xfrm>
            <a:off x="-1385536" y="-654869"/>
            <a:ext cx="8913049" cy="2945906"/>
          </a:xfrm>
          <a:prstGeom prst="rect">
            <a:avLst/>
          </a:prstGeom>
        </p:spPr>
      </p:pic>
      <p:pic>
        <p:nvPicPr>
          <p:cNvPr id="19" name="Picture 2" descr="College Life Work Sticker">
            <a:extLst>
              <a:ext uri="{FF2B5EF4-FFF2-40B4-BE49-F238E27FC236}">
                <a16:creationId xmlns:a16="http://schemas.microsoft.com/office/drawing/2014/main" id="{2DDF90A4-90B8-497B-965C-9B9CB0F09487}"/>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8682" y="3717033"/>
            <a:ext cx="3119671" cy="3119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2534A-5189-4348-ADF5-39BA4989CAAF}"/>
              </a:ext>
            </a:extLst>
          </p:cNvPr>
          <p:cNvSpPr txBox="1"/>
          <p:nvPr/>
        </p:nvSpPr>
        <p:spPr>
          <a:xfrm>
            <a:off x="1656329" y="507646"/>
            <a:ext cx="3616891" cy="830997"/>
          </a:xfrm>
          <a:prstGeom prst="rect">
            <a:avLst/>
          </a:prstGeom>
          <a:noFill/>
        </p:spPr>
        <p:txBody>
          <a:bodyPr wrap="square" rtlCol="0">
            <a:spAutoFit/>
          </a:bodyPr>
          <a:ls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48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KHỞI ĐỘNG</a:t>
            </a:r>
          </a:p>
        </p:txBody>
      </p:sp>
    </p:spTree>
    <p:extLst>
      <p:ext uri="{BB962C8B-B14F-4D97-AF65-F5344CB8AC3E}">
        <p14:creationId xmlns:p14="http://schemas.microsoft.com/office/powerpoint/2010/main" val="2786169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75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9000">
              <a:srgbClr val="FFFF00"/>
            </a:gs>
            <a:gs pos="66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7" name="Hình chữ nhật: Góc Tròn 16">
            <a:extLst>
              <a:ext uri="{FF2B5EF4-FFF2-40B4-BE49-F238E27FC236}">
                <a16:creationId xmlns:a16="http://schemas.microsoft.com/office/drawing/2014/main" id="{DE963950-DADE-46F1-8004-76CC960DBFE9}"/>
              </a:ext>
            </a:extLst>
          </p:cNvPr>
          <p:cNvSpPr/>
          <p:nvPr/>
        </p:nvSpPr>
        <p:spPr>
          <a:xfrm>
            <a:off x="311085" y="292232"/>
            <a:ext cx="2705492" cy="108408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Kể về</a:t>
            </a:r>
          </a:p>
          <a:p>
            <a:pPr algn="ctr"/>
            <a:r>
              <a:rPr lang="en-US" sz="3600">
                <a:solidFill>
                  <a:schemeClr val="tx1"/>
                </a:solidFill>
                <a:latin typeface="Times New Roman" panose="02020603050405020304" pitchFamily="18" charset="0"/>
                <a:cs typeface="Times New Roman" panose="02020603050405020304" pitchFamily="18" charset="0"/>
              </a:rPr>
              <a:t> gia đình </a:t>
            </a:r>
          </a:p>
        </p:txBody>
      </p:sp>
      <p:grpSp>
        <p:nvGrpSpPr>
          <p:cNvPr id="66" name="Nhóm 65">
            <a:extLst>
              <a:ext uri="{FF2B5EF4-FFF2-40B4-BE49-F238E27FC236}">
                <a16:creationId xmlns:a16="http://schemas.microsoft.com/office/drawing/2014/main" id="{DDFE8C24-04CF-4D46-BDE2-29CFF1DC63D3}"/>
              </a:ext>
            </a:extLst>
          </p:cNvPr>
          <p:cNvGrpSpPr/>
          <p:nvPr/>
        </p:nvGrpSpPr>
        <p:grpSpPr>
          <a:xfrm>
            <a:off x="1673258" y="1282045"/>
            <a:ext cx="3454922" cy="1084082"/>
            <a:chOff x="1673258" y="1282045"/>
            <a:chExt cx="3454922" cy="1084082"/>
          </a:xfrm>
        </p:grpSpPr>
        <p:sp>
          <p:nvSpPr>
            <p:cNvPr id="27" name="Hình chữ nhật: Góc Tròn 26">
              <a:extLst>
                <a:ext uri="{FF2B5EF4-FFF2-40B4-BE49-F238E27FC236}">
                  <a16:creationId xmlns:a16="http://schemas.microsoft.com/office/drawing/2014/main" id="{63EDE0BA-EBEB-4EDB-9856-6F12AA9D8EA8}"/>
                </a:ext>
              </a:extLst>
            </p:cNvPr>
            <p:cNvSpPr/>
            <p:nvPr/>
          </p:nvSpPr>
          <p:spPr>
            <a:xfrm>
              <a:off x="3214539" y="1282045"/>
              <a:ext cx="1913641" cy="10840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rPr>
                <a:t>Gồm có những ai?</a:t>
              </a:r>
            </a:p>
          </p:txBody>
        </p:sp>
        <p:cxnSp>
          <p:nvCxnSpPr>
            <p:cNvPr id="32" name="Đường kết nối: Cong 31">
              <a:extLst>
                <a:ext uri="{FF2B5EF4-FFF2-40B4-BE49-F238E27FC236}">
                  <a16:creationId xmlns:a16="http://schemas.microsoft.com/office/drawing/2014/main" id="{D6104AD7-BF67-4384-8DC0-CBC22E2F5DC3}"/>
                </a:ext>
              </a:extLst>
            </p:cNvPr>
            <p:cNvCxnSpPr>
              <a:cxnSpLocks/>
            </p:cNvCxnSpPr>
            <p:nvPr/>
          </p:nvCxnSpPr>
          <p:spPr>
            <a:xfrm rot="16200000" flipH="1">
              <a:off x="2224726" y="805992"/>
              <a:ext cx="447772" cy="1550708"/>
            </a:xfrm>
            <a:prstGeom prst="curvedConnector2">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grpSp>
        <p:nvGrpSpPr>
          <p:cNvPr id="67" name="Nhóm 66">
            <a:extLst>
              <a:ext uri="{FF2B5EF4-FFF2-40B4-BE49-F238E27FC236}">
                <a16:creationId xmlns:a16="http://schemas.microsoft.com/office/drawing/2014/main" id="{0DD8C42E-DAA3-4281-B2D9-DB1F65C0B11B}"/>
              </a:ext>
            </a:extLst>
          </p:cNvPr>
          <p:cNvGrpSpPr/>
          <p:nvPr/>
        </p:nvGrpSpPr>
        <p:grpSpPr>
          <a:xfrm>
            <a:off x="1682685" y="1357460"/>
            <a:ext cx="3445495" cy="2613581"/>
            <a:chOff x="1682685" y="1357460"/>
            <a:chExt cx="3445495" cy="2613581"/>
          </a:xfrm>
        </p:grpSpPr>
        <p:sp>
          <p:nvSpPr>
            <p:cNvPr id="29" name="Hình chữ nhật: Góc Tròn 28">
              <a:extLst>
                <a:ext uri="{FF2B5EF4-FFF2-40B4-BE49-F238E27FC236}">
                  <a16:creationId xmlns:a16="http://schemas.microsoft.com/office/drawing/2014/main" id="{BE31CE13-65ED-471A-A7EA-B083756EA570}"/>
                </a:ext>
              </a:extLst>
            </p:cNvPr>
            <p:cNvSpPr/>
            <p:nvPr/>
          </p:nvSpPr>
          <p:spPr>
            <a:xfrm>
              <a:off x="3214539" y="2886959"/>
              <a:ext cx="1913641" cy="10840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Nói</a:t>
              </a:r>
              <a:r>
                <a:rPr lang="en-US" sz="2800" dirty="0">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r>
                <a:rPr lang="en-US" sz="2800" dirty="0" err="1">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về</a:t>
              </a:r>
              <a:r>
                <a:rPr lang="en-US" sz="2800" dirty="0">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r>
                <a:rPr lang="en-US" sz="2800" dirty="0" err="1">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từng</a:t>
              </a:r>
              <a:r>
                <a:rPr lang="en-US" sz="2800" dirty="0">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 </a:t>
              </a:r>
              <a:r>
                <a:rPr lang="en-US" sz="2800" dirty="0" err="1">
                  <a:solidFill>
                    <a:srgbClr val="FF0000"/>
                  </a:solidFill>
                  <a:latin typeface="Times New Roman" panose="02020603050405020304" pitchFamily="18" charset="0"/>
                  <a:cs typeface="Times New Roman" panose="02020603050405020304" pitchFamily="18" charset="0"/>
                  <a:hlinkClick r:id="" action="ppaction://noaction">
                    <a:extLst>
                      <a:ext uri="{A12FA001-AC4F-418D-AE19-62706E023703}">
                        <ahyp:hlinkClr xmlns:ahyp="http://schemas.microsoft.com/office/drawing/2018/hyperlinkcolor" val="tx"/>
                      </a:ext>
                    </a:extLst>
                  </a:hlinkClick>
                </a:rPr>
                <a:t>người</a:t>
              </a:r>
              <a:endParaRPr lang="en-US" sz="2800" dirty="0">
                <a:solidFill>
                  <a:srgbClr val="FF0000"/>
                </a:solidFill>
                <a:latin typeface="Times New Roman" panose="02020603050405020304" pitchFamily="18" charset="0"/>
                <a:cs typeface="Times New Roman" panose="02020603050405020304" pitchFamily="18" charset="0"/>
              </a:endParaRPr>
            </a:p>
          </p:txBody>
        </p:sp>
        <p:cxnSp>
          <p:nvCxnSpPr>
            <p:cNvPr id="36" name="Đường kết nối: Cong 35">
              <a:extLst>
                <a:ext uri="{FF2B5EF4-FFF2-40B4-BE49-F238E27FC236}">
                  <a16:creationId xmlns:a16="http://schemas.microsoft.com/office/drawing/2014/main" id="{A6F3D98D-8A31-48AB-B158-1B06ADCCB549}"/>
                </a:ext>
              </a:extLst>
            </p:cNvPr>
            <p:cNvCxnSpPr>
              <a:cxnSpLocks/>
            </p:cNvCxnSpPr>
            <p:nvPr/>
          </p:nvCxnSpPr>
          <p:spPr>
            <a:xfrm rot="16200000" flipH="1">
              <a:off x="1431696" y="1608449"/>
              <a:ext cx="2052686" cy="1550708"/>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Nhóm 67">
            <a:extLst>
              <a:ext uri="{FF2B5EF4-FFF2-40B4-BE49-F238E27FC236}">
                <a16:creationId xmlns:a16="http://schemas.microsoft.com/office/drawing/2014/main" id="{9A409231-5D98-473C-B8C0-7F41A9E40793}"/>
              </a:ext>
            </a:extLst>
          </p:cNvPr>
          <p:cNvGrpSpPr/>
          <p:nvPr/>
        </p:nvGrpSpPr>
        <p:grpSpPr>
          <a:xfrm>
            <a:off x="1668542" y="1402237"/>
            <a:ext cx="3459638" cy="5257800"/>
            <a:chOff x="1668542" y="1402237"/>
            <a:chExt cx="3459638" cy="5257800"/>
          </a:xfrm>
        </p:grpSpPr>
        <p:sp>
          <p:nvSpPr>
            <p:cNvPr id="30" name="Hình chữ nhật: Góc Tròn 29">
              <a:extLst>
                <a:ext uri="{FF2B5EF4-FFF2-40B4-BE49-F238E27FC236}">
                  <a16:creationId xmlns:a16="http://schemas.microsoft.com/office/drawing/2014/main" id="{AB2C9B12-9A5D-4AD6-8F66-C788C49E4B9B}"/>
                </a:ext>
              </a:extLst>
            </p:cNvPr>
            <p:cNvSpPr/>
            <p:nvPr/>
          </p:nvSpPr>
          <p:spPr>
            <a:xfrm>
              <a:off x="3214539" y="5575955"/>
              <a:ext cx="1913641" cy="108408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latin typeface="Times New Roman" panose="02020603050405020304" pitchFamily="18" charset="0"/>
                  <a:cs typeface="Times New Roman" panose="02020603050405020304" pitchFamily="18" charset="0"/>
                  <a:hlinkClick r:id="" action="ppaction://noaction"/>
                </a:rPr>
                <a:t>Nói về </a:t>
              </a:r>
            </a:p>
            <a:p>
              <a:pPr algn="ctr"/>
              <a:r>
                <a:rPr lang="en-US" sz="2800">
                  <a:latin typeface="Times New Roman" panose="02020603050405020304" pitchFamily="18" charset="0"/>
                  <a:cs typeface="Times New Roman" panose="02020603050405020304" pitchFamily="18" charset="0"/>
                  <a:hlinkClick r:id="" action="ppaction://noaction"/>
                </a:rPr>
                <a:t>tình cảm</a:t>
              </a:r>
              <a:endParaRPr lang="en-US" sz="2800">
                <a:latin typeface="Times New Roman" panose="02020603050405020304" pitchFamily="18" charset="0"/>
                <a:cs typeface="Times New Roman" panose="02020603050405020304" pitchFamily="18" charset="0"/>
              </a:endParaRPr>
            </a:p>
          </p:txBody>
        </p:sp>
        <p:cxnSp>
          <p:nvCxnSpPr>
            <p:cNvPr id="37" name="Đường kết nối: Cong 36">
              <a:extLst>
                <a:ext uri="{FF2B5EF4-FFF2-40B4-BE49-F238E27FC236}">
                  <a16:creationId xmlns:a16="http://schemas.microsoft.com/office/drawing/2014/main" id="{37A8384E-69AB-4613-99C8-2F31EA32577E}"/>
                </a:ext>
              </a:extLst>
            </p:cNvPr>
            <p:cNvCxnSpPr>
              <a:cxnSpLocks/>
            </p:cNvCxnSpPr>
            <p:nvPr/>
          </p:nvCxnSpPr>
          <p:spPr>
            <a:xfrm rot="16200000" flipH="1">
              <a:off x="74234" y="2996545"/>
              <a:ext cx="4706332" cy="1517716"/>
            </a:xfrm>
            <a:prstGeom prst="curved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Nhóm 68">
            <a:extLst>
              <a:ext uri="{FF2B5EF4-FFF2-40B4-BE49-F238E27FC236}">
                <a16:creationId xmlns:a16="http://schemas.microsoft.com/office/drawing/2014/main" id="{81D2AAF9-5D79-48ED-94D7-4A8871FBF088}"/>
              </a:ext>
            </a:extLst>
          </p:cNvPr>
          <p:cNvGrpSpPr/>
          <p:nvPr/>
        </p:nvGrpSpPr>
        <p:grpSpPr>
          <a:xfrm>
            <a:off x="5128180" y="448129"/>
            <a:ext cx="6231120" cy="1375957"/>
            <a:chOff x="5128180" y="448129"/>
            <a:chExt cx="6231120" cy="1375957"/>
          </a:xfrm>
        </p:grpSpPr>
        <p:sp>
          <p:nvSpPr>
            <p:cNvPr id="41" name="Hộp Văn bản 40">
              <a:extLst>
                <a:ext uri="{FF2B5EF4-FFF2-40B4-BE49-F238E27FC236}">
                  <a16:creationId xmlns:a16="http://schemas.microsoft.com/office/drawing/2014/main" id="{F32E7238-D8C7-42C5-9671-732D55D6B1D7}"/>
                </a:ext>
              </a:extLst>
            </p:cNvPr>
            <p:cNvSpPr txBox="1"/>
            <p:nvPr/>
          </p:nvSpPr>
          <p:spPr>
            <a:xfrm>
              <a:off x="6400801" y="448129"/>
              <a:ext cx="4958499" cy="954107"/>
            </a:xfrm>
            <a:prstGeom prst="rect">
              <a:avLst/>
            </a:prstGeom>
            <a:noFill/>
            <a:ln w="12700">
              <a:solidFill>
                <a:srgbClr val="002060"/>
              </a:solidFill>
            </a:ln>
          </p:spPr>
          <p:txBody>
            <a:bodyPr wrap="square" rtlCol="0">
              <a:spAutoFit/>
            </a:bodyPr>
            <a:lstStyle/>
            <a:p>
              <a:r>
                <a:rPr lang="en-US" sz="2800">
                  <a:latin typeface="Times New Roman" panose="02020603050405020304" pitchFamily="18" charset="0"/>
                  <a:cs typeface="Times New Roman" panose="02020603050405020304" pitchFamily="18" charset="0"/>
                </a:rPr>
                <a:t>Có 3 (4, 5…) người: ông bà, ba mẹ và các con </a:t>
              </a:r>
            </a:p>
          </p:txBody>
        </p:sp>
        <p:cxnSp>
          <p:nvCxnSpPr>
            <p:cNvPr id="45" name="Đường nối Thẳng 44">
              <a:extLst>
                <a:ext uri="{FF2B5EF4-FFF2-40B4-BE49-F238E27FC236}">
                  <a16:creationId xmlns:a16="http://schemas.microsoft.com/office/drawing/2014/main" id="{436AE35C-C1D4-4BA7-9774-7895DDADBE9B}"/>
                </a:ext>
              </a:extLst>
            </p:cNvPr>
            <p:cNvCxnSpPr>
              <a:stCxn id="27" idx="3"/>
              <a:endCxn id="41" idx="1"/>
            </p:cNvCxnSpPr>
            <p:nvPr/>
          </p:nvCxnSpPr>
          <p:spPr>
            <a:xfrm flipV="1">
              <a:off x="5128180" y="925183"/>
              <a:ext cx="1272621" cy="898903"/>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0" name="Nhóm 69">
            <a:extLst>
              <a:ext uri="{FF2B5EF4-FFF2-40B4-BE49-F238E27FC236}">
                <a16:creationId xmlns:a16="http://schemas.microsoft.com/office/drawing/2014/main" id="{2C76B14A-517B-4A79-A8A3-F0264E920410}"/>
              </a:ext>
            </a:extLst>
          </p:cNvPr>
          <p:cNvGrpSpPr/>
          <p:nvPr/>
        </p:nvGrpSpPr>
        <p:grpSpPr>
          <a:xfrm>
            <a:off x="5156460" y="1933667"/>
            <a:ext cx="3821003" cy="1484228"/>
            <a:chOff x="5156460" y="1933667"/>
            <a:chExt cx="3821003" cy="1484228"/>
          </a:xfrm>
        </p:grpSpPr>
        <p:sp>
          <p:nvSpPr>
            <p:cNvPr id="46" name="Hộp Văn bản 45">
              <a:extLst>
                <a:ext uri="{FF2B5EF4-FFF2-40B4-BE49-F238E27FC236}">
                  <a16:creationId xmlns:a16="http://schemas.microsoft.com/office/drawing/2014/main" id="{1DC2C6A0-D9B9-4B7B-A426-9D138A48866B}"/>
                </a:ext>
              </a:extLst>
            </p:cNvPr>
            <p:cNvSpPr txBox="1"/>
            <p:nvPr/>
          </p:nvSpPr>
          <p:spPr>
            <a:xfrm>
              <a:off x="6872140" y="1933667"/>
              <a:ext cx="2105323" cy="523220"/>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Nghề nghiệp</a:t>
              </a:r>
            </a:p>
          </p:txBody>
        </p:sp>
        <p:cxnSp>
          <p:nvCxnSpPr>
            <p:cNvPr id="50" name="Đường nối Thẳng 49">
              <a:extLst>
                <a:ext uri="{FF2B5EF4-FFF2-40B4-BE49-F238E27FC236}">
                  <a16:creationId xmlns:a16="http://schemas.microsoft.com/office/drawing/2014/main" id="{15D60125-8B60-459F-9BDE-12DB26FDDF9B}"/>
                </a:ext>
              </a:extLst>
            </p:cNvPr>
            <p:cNvCxnSpPr>
              <a:cxnSpLocks/>
              <a:endCxn id="46" idx="1"/>
            </p:cNvCxnSpPr>
            <p:nvPr/>
          </p:nvCxnSpPr>
          <p:spPr>
            <a:xfrm flipV="1">
              <a:off x="5156460" y="2195277"/>
              <a:ext cx="1715680" cy="12226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1" name="Nhóm 70">
            <a:extLst>
              <a:ext uri="{FF2B5EF4-FFF2-40B4-BE49-F238E27FC236}">
                <a16:creationId xmlns:a16="http://schemas.microsoft.com/office/drawing/2014/main" id="{D503F2E7-420A-4BFE-84F2-B26F0120E03D}"/>
              </a:ext>
            </a:extLst>
          </p:cNvPr>
          <p:cNvGrpSpPr/>
          <p:nvPr/>
        </p:nvGrpSpPr>
        <p:grpSpPr>
          <a:xfrm>
            <a:off x="5128180" y="2723114"/>
            <a:ext cx="4955355" cy="705886"/>
            <a:chOff x="5135018" y="2723113"/>
            <a:chExt cx="3517591" cy="1059219"/>
          </a:xfrm>
        </p:grpSpPr>
        <p:sp>
          <p:nvSpPr>
            <p:cNvPr id="47" name="Hộp Văn bản 46">
              <a:extLst>
                <a:ext uri="{FF2B5EF4-FFF2-40B4-BE49-F238E27FC236}">
                  <a16:creationId xmlns:a16="http://schemas.microsoft.com/office/drawing/2014/main" id="{F9E1CEBD-C53B-4A76-AD96-F59175B49EBE}"/>
                </a:ext>
              </a:extLst>
            </p:cNvPr>
            <p:cNvSpPr txBox="1"/>
            <p:nvPr/>
          </p:nvSpPr>
          <p:spPr>
            <a:xfrm>
              <a:off x="6372979" y="2723113"/>
              <a:ext cx="2279630" cy="785119"/>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Sở thích, thói quen</a:t>
              </a:r>
            </a:p>
          </p:txBody>
        </p:sp>
        <p:cxnSp>
          <p:nvCxnSpPr>
            <p:cNvPr id="52" name="Đường nối Thẳng 51">
              <a:extLst>
                <a:ext uri="{FF2B5EF4-FFF2-40B4-BE49-F238E27FC236}">
                  <a16:creationId xmlns:a16="http://schemas.microsoft.com/office/drawing/2014/main" id="{88AC9902-47DD-4AAD-AD6C-822BCD90940B}"/>
                </a:ext>
              </a:extLst>
            </p:cNvPr>
            <p:cNvCxnSpPr>
              <a:cxnSpLocks/>
              <a:stCxn id="29" idx="3"/>
              <a:endCxn id="47" idx="1"/>
            </p:cNvCxnSpPr>
            <p:nvPr/>
          </p:nvCxnSpPr>
          <p:spPr>
            <a:xfrm flipV="1">
              <a:off x="5135018" y="3115673"/>
              <a:ext cx="1237961" cy="666659"/>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2" name="Nhóm 71">
            <a:extLst>
              <a:ext uri="{FF2B5EF4-FFF2-40B4-BE49-F238E27FC236}">
                <a16:creationId xmlns:a16="http://schemas.microsoft.com/office/drawing/2014/main" id="{93C23085-40FC-4FBF-B5BC-A0FB621921B7}"/>
              </a:ext>
            </a:extLst>
          </p:cNvPr>
          <p:cNvGrpSpPr/>
          <p:nvPr/>
        </p:nvGrpSpPr>
        <p:grpSpPr>
          <a:xfrm>
            <a:off x="5151746" y="3442641"/>
            <a:ext cx="4931790" cy="574371"/>
            <a:chOff x="5151746" y="3442641"/>
            <a:chExt cx="4931790" cy="574371"/>
          </a:xfrm>
        </p:grpSpPr>
        <p:sp>
          <p:nvSpPr>
            <p:cNvPr id="48" name="Hộp Văn bản 47">
              <a:extLst>
                <a:ext uri="{FF2B5EF4-FFF2-40B4-BE49-F238E27FC236}">
                  <a16:creationId xmlns:a16="http://schemas.microsoft.com/office/drawing/2014/main" id="{E967117C-DA0B-4B75-9A46-204F9214C22A}"/>
                </a:ext>
              </a:extLst>
            </p:cNvPr>
            <p:cNvSpPr txBox="1"/>
            <p:nvPr/>
          </p:nvSpPr>
          <p:spPr>
            <a:xfrm>
              <a:off x="6859568" y="3493792"/>
              <a:ext cx="3223968" cy="523220"/>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Tính tình, tính cách</a:t>
              </a:r>
            </a:p>
          </p:txBody>
        </p:sp>
        <p:cxnSp>
          <p:nvCxnSpPr>
            <p:cNvPr id="54" name="Đường nối Thẳng 53">
              <a:extLst>
                <a:ext uri="{FF2B5EF4-FFF2-40B4-BE49-F238E27FC236}">
                  <a16:creationId xmlns:a16="http://schemas.microsoft.com/office/drawing/2014/main" id="{72FF8A20-199E-4CA0-A415-0D43D827FF88}"/>
                </a:ext>
              </a:extLst>
            </p:cNvPr>
            <p:cNvCxnSpPr>
              <a:cxnSpLocks/>
              <a:endCxn id="48" idx="1"/>
            </p:cNvCxnSpPr>
            <p:nvPr/>
          </p:nvCxnSpPr>
          <p:spPr>
            <a:xfrm>
              <a:off x="5151746" y="3442641"/>
              <a:ext cx="1707822" cy="312761"/>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3" name="Nhóm 72">
            <a:extLst>
              <a:ext uri="{FF2B5EF4-FFF2-40B4-BE49-F238E27FC236}">
                <a16:creationId xmlns:a16="http://schemas.microsoft.com/office/drawing/2014/main" id="{D6521EF3-ADF3-4689-A68B-818F70A5F47C}"/>
              </a:ext>
            </a:extLst>
          </p:cNvPr>
          <p:cNvGrpSpPr/>
          <p:nvPr/>
        </p:nvGrpSpPr>
        <p:grpSpPr>
          <a:xfrm>
            <a:off x="5128179" y="3446417"/>
            <a:ext cx="5929463" cy="1387214"/>
            <a:chOff x="5128179" y="3446417"/>
            <a:chExt cx="5929463" cy="1387214"/>
          </a:xfrm>
        </p:grpSpPr>
        <p:sp>
          <p:nvSpPr>
            <p:cNvPr id="49" name="Hộp Văn bản 48">
              <a:extLst>
                <a:ext uri="{FF2B5EF4-FFF2-40B4-BE49-F238E27FC236}">
                  <a16:creationId xmlns:a16="http://schemas.microsoft.com/office/drawing/2014/main" id="{BCDF8667-00A8-467E-82F3-ABD75DB55B2A}"/>
                </a:ext>
              </a:extLst>
            </p:cNvPr>
            <p:cNvSpPr txBox="1"/>
            <p:nvPr/>
          </p:nvSpPr>
          <p:spPr>
            <a:xfrm>
              <a:off x="6872140" y="4310411"/>
              <a:ext cx="4185502" cy="523220"/>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Đặc điểm về ngoại hình</a:t>
              </a:r>
            </a:p>
          </p:txBody>
        </p:sp>
        <p:cxnSp>
          <p:nvCxnSpPr>
            <p:cNvPr id="56" name="Đường nối Thẳng 55">
              <a:extLst>
                <a:ext uri="{FF2B5EF4-FFF2-40B4-BE49-F238E27FC236}">
                  <a16:creationId xmlns:a16="http://schemas.microsoft.com/office/drawing/2014/main" id="{A48D9567-F43B-4A30-9E31-EDC7A3E110F9}"/>
                </a:ext>
              </a:extLst>
            </p:cNvPr>
            <p:cNvCxnSpPr>
              <a:cxnSpLocks/>
            </p:cNvCxnSpPr>
            <p:nvPr/>
          </p:nvCxnSpPr>
          <p:spPr>
            <a:xfrm>
              <a:off x="5128179" y="3446417"/>
              <a:ext cx="1743961" cy="1116177"/>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4" name="Nhóm 73">
            <a:extLst>
              <a:ext uri="{FF2B5EF4-FFF2-40B4-BE49-F238E27FC236}">
                <a16:creationId xmlns:a16="http://schemas.microsoft.com/office/drawing/2014/main" id="{BEFCEC06-1C9A-45A2-A758-8A7BE7DF5B58}"/>
              </a:ext>
            </a:extLst>
          </p:cNvPr>
          <p:cNvGrpSpPr/>
          <p:nvPr/>
        </p:nvGrpSpPr>
        <p:grpSpPr>
          <a:xfrm>
            <a:off x="5151746" y="5464657"/>
            <a:ext cx="7040253" cy="653339"/>
            <a:chOff x="5151746" y="5464657"/>
            <a:chExt cx="7040253" cy="653339"/>
          </a:xfrm>
        </p:grpSpPr>
        <p:sp>
          <p:nvSpPr>
            <p:cNvPr id="58" name="Hộp Văn bản 57">
              <a:extLst>
                <a:ext uri="{FF2B5EF4-FFF2-40B4-BE49-F238E27FC236}">
                  <a16:creationId xmlns:a16="http://schemas.microsoft.com/office/drawing/2014/main" id="{2F74C430-6492-41C1-812F-C9B88F8B8D77}"/>
                </a:ext>
              </a:extLst>
            </p:cNvPr>
            <p:cNvSpPr txBox="1"/>
            <p:nvPr/>
          </p:nvSpPr>
          <p:spPr>
            <a:xfrm>
              <a:off x="6400800" y="5464657"/>
              <a:ext cx="5791199" cy="523220"/>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Quan tâm, chăm sóc nhau như thế nào?</a:t>
              </a:r>
            </a:p>
          </p:txBody>
        </p:sp>
        <p:cxnSp>
          <p:nvCxnSpPr>
            <p:cNvPr id="60" name="Đường nối Thẳng 59">
              <a:extLst>
                <a:ext uri="{FF2B5EF4-FFF2-40B4-BE49-F238E27FC236}">
                  <a16:creationId xmlns:a16="http://schemas.microsoft.com/office/drawing/2014/main" id="{37D08AAD-5081-4272-8F7C-D4FCCB1A9567}"/>
                </a:ext>
              </a:extLst>
            </p:cNvPr>
            <p:cNvCxnSpPr>
              <a:cxnSpLocks/>
            </p:cNvCxnSpPr>
            <p:nvPr/>
          </p:nvCxnSpPr>
          <p:spPr>
            <a:xfrm flipV="1">
              <a:off x="5151746" y="5696978"/>
              <a:ext cx="1265550" cy="421018"/>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75" name="Nhóm 74">
            <a:extLst>
              <a:ext uri="{FF2B5EF4-FFF2-40B4-BE49-F238E27FC236}">
                <a16:creationId xmlns:a16="http://schemas.microsoft.com/office/drawing/2014/main" id="{5E390154-F4CD-4F2A-B41E-FF78B507255E}"/>
              </a:ext>
            </a:extLst>
          </p:cNvPr>
          <p:cNvGrpSpPr/>
          <p:nvPr/>
        </p:nvGrpSpPr>
        <p:grpSpPr>
          <a:xfrm>
            <a:off x="5118360" y="6117996"/>
            <a:ext cx="7073639" cy="627540"/>
            <a:chOff x="5118360" y="6117996"/>
            <a:chExt cx="7073639" cy="627540"/>
          </a:xfrm>
        </p:grpSpPr>
        <p:sp>
          <p:nvSpPr>
            <p:cNvPr id="59" name="Hộp Văn bản 58">
              <a:extLst>
                <a:ext uri="{FF2B5EF4-FFF2-40B4-BE49-F238E27FC236}">
                  <a16:creationId xmlns:a16="http://schemas.microsoft.com/office/drawing/2014/main" id="{92C65AF4-41CD-4B0B-BA8B-173401C04607}"/>
                </a:ext>
              </a:extLst>
            </p:cNvPr>
            <p:cNvSpPr txBox="1"/>
            <p:nvPr/>
          </p:nvSpPr>
          <p:spPr>
            <a:xfrm>
              <a:off x="6400801" y="6222316"/>
              <a:ext cx="5791198" cy="523220"/>
            </a:xfrm>
            <a:prstGeom prst="rect">
              <a:avLst/>
            </a:prstGeom>
            <a:noFill/>
            <a:ln w="12700">
              <a:solidFill>
                <a:schemeClr val="tx1"/>
              </a:solidFill>
            </a:ln>
          </p:spPr>
          <p:txBody>
            <a:bodyPr wrap="square" rtlCol="0">
              <a:spAutoFit/>
            </a:bodyPr>
            <a:lstStyle/>
            <a:p>
              <a:r>
                <a:rPr lang="en-US" sz="2800">
                  <a:latin typeface="Times New Roman" panose="02020603050405020304" pitchFamily="18" charset="0"/>
                  <a:cs typeface="Times New Roman" panose="02020603050405020304" pitchFamily="18" charset="0"/>
                </a:rPr>
                <a:t>Tình cảm của mình đối với gia đình.</a:t>
              </a:r>
            </a:p>
          </p:txBody>
        </p:sp>
        <p:cxnSp>
          <p:nvCxnSpPr>
            <p:cNvPr id="64" name="Đường nối Thẳng 63">
              <a:extLst>
                <a:ext uri="{FF2B5EF4-FFF2-40B4-BE49-F238E27FC236}">
                  <a16:creationId xmlns:a16="http://schemas.microsoft.com/office/drawing/2014/main" id="{5CEBE303-851B-453C-B0E2-E436A7BAFE90}"/>
                </a:ext>
              </a:extLst>
            </p:cNvPr>
            <p:cNvCxnSpPr>
              <a:cxnSpLocks/>
              <a:endCxn id="59" idx="1"/>
            </p:cNvCxnSpPr>
            <p:nvPr/>
          </p:nvCxnSpPr>
          <p:spPr>
            <a:xfrm>
              <a:off x="5118360" y="6117996"/>
              <a:ext cx="1282441" cy="36593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6" name="Sao: 5 Cánh 5">
            <a:hlinkClick r:id="rId3" action="ppaction://hlinksldjump"/>
            <a:extLst>
              <a:ext uri="{FF2B5EF4-FFF2-40B4-BE49-F238E27FC236}">
                <a16:creationId xmlns:a16="http://schemas.microsoft.com/office/drawing/2014/main" id="{C34A7D84-34CA-4690-81AD-05731946FA96}"/>
              </a:ext>
            </a:extLst>
          </p:cNvPr>
          <p:cNvSpPr/>
          <p:nvPr/>
        </p:nvSpPr>
        <p:spPr>
          <a:xfrm>
            <a:off x="207390" y="6222316"/>
            <a:ext cx="452486" cy="43772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655526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1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fade">
                                      <p:cBhvr>
                                        <p:cTn id="19" dur="1000"/>
                                        <p:tgtEl>
                                          <p:spTgt spid="67"/>
                                        </p:tgtEl>
                                      </p:cBhvr>
                                    </p:animEffect>
                                    <p:anim calcmode="lin" valueType="num">
                                      <p:cBhvr>
                                        <p:cTn id="20" dur="1000" fill="hold"/>
                                        <p:tgtEl>
                                          <p:spTgt spid="67"/>
                                        </p:tgtEl>
                                        <p:attrNameLst>
                                          <p:attrName>ppt_x</p:attrName>
                                        </p:attrNameLst>
                                      </p:cBhvr>
                                      <p:tavLst>
                                        <p:tav tm="0">
                                          <p:val>
                                            <p:strVal val="#ppt_x"/>
                                          </p:val>
                                        </p:tav>
                                        <p:tav tm="100000">
                                          <p:val>
                                            <p:strVal val="#ppt_x"/>
                                          </p:val>
                                        </p:tav>
                                      </p:tavLst>
                                    </p:anim>
                                    <p:anim calcmode="lin" valueType="num">
                                      <p:cBhvr>
                                        <p:cTn id="2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8"/>
                                        </p:tgtEl>
                                        <p:attrNameLst>
                                          <p:attrName>style.visibility</p:attrName>
                                        </p:attrNameLst>
                                      </p:cBhvr>
                                      <p:to>
                                        <p:strVal val="visible"/>
                                      </p:to>
                                    </p:set>
                                    <p:animEffect transition="in" filter="fade">
                                      <p:cBhvr>
                                        <p:cTn id="26" dur="1000"/>
                                        <p:tgtEl>
                                          <p:spTgt spid="68"/>
                                        </p:tgtEl>
                                      </p:cBhvr>
                                    </p:animEffect>
                                    <p:anim calcmode="lin" valueType="num">
                                      <p:cBhvr>
                                        <p:cTn id="27" dur="1000" fill="hold"/>
                                        <p:tgtEl>
                                          <p:spTgt spid="68"/>
                                        </p:tgtEl>
                                        <p:attrNameLst>
                                          <p:attrName>ppt_x</p:attrName>
                                        </p:attrNameLst>
                                      </p:cBhvr>
                                      <p:tavLst>
                                        <p:tav tm="0">
                                          <p:val>
                                            <p:strVal val="#ppt_x"/>
                                          </p:val>
                                        </p:tav>
                                        <p:tav tm="100000">
                                          <p:val>
                                            <p:strVal val="#ppt_x"/>
                                          </p:val>
                                        </p:tav>
                                      </p:tavLst>
                                    </p:anim>
                                    <p:anim calcmode="lin" valueType="num">
                                      <p:cBhvr>
                                        <p:cTn id="2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randombar(horizontal)">
                                      <p:cBhvr>
                                        <p:cTn id="33" dur="500"/>
                                        <p:tgtEl>
                                          <p:spTgt spid="69"/>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7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1"/>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7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73"/>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wipe(down)">
                                      <p:cBhvr>
                                        <p:cTn id="54" dur="580">
                                          <p:stCondLst>
                                            <p:cond delay="0"/>
                                          </p:stCondLst>
                                        </p:cTn>
                                        <p:tgtEl>
                                          <p:spTgt spid="74"/>
                                        </p:tgtEl>
                                      </p:cBhvr>
                                    </p:animEffect>
                                    <p:anim calcmode="lin" valueType="num">
                                      <p:cBhvr>
                                        <p:cTn id="5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60" dur="26">
                                          <p:stCondLst>
                                            <p:cond delay="650"/>
                                          </p:stCondLst>
                                        </p:cTn>
                                        <p:tgtEl>
                                          <p:spTgt spid="74"/>
                                        </p:tgtEl>
                                      </p:cBhvr>
                                      <p:to x="100000" y="60000"/>
                                    </p:animScale>
                                    <p:animScale>
                                      <p:cBhvr>
                                        <p:cTn id="61" dur="166" decel="50000">
                                          <p:stCondLst>
                                            <p:cond delay="676"/>
                                          </p:stCondLst>
                                        </p:cTn>
                                        <p:tgtEl>
                                          <p:spTgt spid="74"/>
                                        </p:tgtEl>
                                      </p:cBhvr>
                                      <p:to x="100000" y="100000"/>
                                    </p:animScale>
                                    <p:animScale>
                                      <p:cBhvr>
                                        <p:cTn id="62" dur="26">
                                          <p:stCondLst>
                                            <p:cond delay="1312"/>
                                          </p:stCondLst>
                                        </p:cTn>
                                        <p:tgtEl>
                                          <p:spTgt spid="74"/>
                                        </p:tgtEl>
                                      </p:cBhvr>
                                      <p:to x="100000" y="80000"/>
                                    </p:animScale>
                                    <p:animScale>
                                      <p:cBhvr>
                                        <p:cTn id="63" dur="166" decel="50000">
                                          <p:stCondLst>
                                            <p:cond delay="1338"/>
                                          </p:stCondLst>
                                        </p:cTn>
                                        <p:tgtEl>
                                          <p:spTgt spid="74"/>
                                        </p:tgtEl>
                                      </p:cBhvr>
                                      <p:to x="100000" y="100000"/>
                                    </p:animScale>
                                    <p:animScale>
                                      <p:cBhvr>
                                        <p:cTn id="64" dur="26">
                                          <p:stCondLst>
                                            <p:cond delay="1642"/>
                                          </p:stCondLst>
                                        </p:cTn>
                                        <p:tgtEl>
                                          <p:spTgt spid="74"/>
                                        </p:tgtEl>
                                      </p:cBhvr>
                                      <p:to x="100000" y="90000"/>
                                    </p:animScale>
                                    <p:animScale>
                                      <p:cBhvr>
                                        <p:cTn id="65" dur="166" decel="50000">
                                          <p:stCondLst>
                                            <p:cond delay="1668"/>
                                          </p:stCondLst>
                                        </p:cTn>
                                        <p:tgtEl>
                                          <p:spTgt spid="74"/>
                                        </p:tgtEl>
                                      </p:cBhvr>
                                      <p:to x="100000" y="100000"/>
                                    </p:animScale>
                                    <p:animScale>
                                      <p:cBhvr>
                                        <p:cTn id="66" dur="26">
                                          <p:stCondLst>
                                            <p:cond delay="1808"/>
                                          </p:stCondLst>
                                        </p:cTn>
                                        <p:tgtEl>
                                          <p:spTgt spid="74"/>
                                        </p:tgtEl>
                                      </p:cBhvr>
                                      <p:to x="100000" y="95000"/>
                                    </p:animScale>
                                    <p:animScale>
                                      <p:cBhvr>
                                        <p:cTn id="67" dur="166" decel="50000">
                                          <p:stCondLst>
                                            <p:cond delay="1834"/>
                                          </p:stCondLst>
                                        </p:cTn>
                                        <p:tgtEl>
                                          <p:spTgt spid="74"/>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wipe(down)">
                                      <p:cBhvr>
                                        <p:cTn id="72" dur="580">
                                          <p:stCondLst>
                                            <p:cond delay="0"/>
                                          </p:stCondLst>
                                        </p:cTn>
                                        <p:tgtEl>
                                          <p:spTgt spid="75"/>
                                        </p:tgtEl>
                                      </p:cBhvr>
                                    </p:animEffect>
                                    <p:anim calcmode="lin" valueType="num">
                                      <p:cBhvr>
                                        <p:cTn id="73"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78" dur="26">
                                          <p:stCondLst>
                                            <p:cond delay="650"/>
                                          </p:stCondLst>
                                        </p:cTn>
                                        <p:tgtEl>
                                          <p:spTgt spid="75"/>
                                        </p:tgtEl>
                                      </p:cBhvr>
                                      <p:to x="100000" y="60000"/>
                                    </p:animScale>
                                    <p:animScale>
                                      <p:cBhvr>
                                        <p:cTn id="79" dur="166" decel="50000">
                                          <p:stCondLst>
                                            <p:cond delay="676"/>
                                          </p:stCondLst>
                                        </p:cTn>
                                        <p:tgtEl>
                                          <p:spTgt spid="75"/>
                                        </p:tgtEl>
                                      </p:cBhvr>
                                      <p:to x="100000" y="100000"/>
                                    </p:animScale>
                                    <p:animScale>
                                      <p:cBhvr>
                                        <p:cTn id="80" dur="26">
                                          <p:stCondLst>
                                            <p:cond delay="1312"/>
                                          </p:stCondLst>
                                        </p:cTn>
                                        <p:tgtEl>
                                          <p:spTgt spid="75"/>
                                        </p:tgtEl>
                                      </p:cBhvr>
                                      <p:to x="100000" y="80000"/>
                                    </p:animScale>
                                    <p:animScale>
                                      <p:cBhvr>
                                        <p:cTn id="81" dur="166" decel="50000">
                                          <p:stCondLst>
                                            <p:cond delay="1338"/>
                                          </p:stCondLst>
                                        </p:cTn>
                                        <p:tgtEl>
                                          <p:spTgt spid="75"/>
                                        </p:tgtEl>
                                      </p:cBhvr>
                                      <p:to x="100000" y="100000"/>
                                    </p:animScale>
                                    <p:animScale>
                                      <p:cBhvr>
                                        <p:cTn id="82" dur="26">
                                          <p:stCondLst>
                                            <p:cond delay="1642"/>
                                          </p:stCondLst>
                                        </p:cTn>
                                        <p:tgtEl>
                                          <p:spTgt spid="75"/>
                                        </p:tgtEl>
                                      </p:cBhvr>
                                      <p:to x="100000" y="90000"/>
                                    </p:animScale>
                                    <p:animScale>
                                      <p:cBhvr>
                                        <p:cTn id="83" dur="166" decel="50000">
                                          <p:stCondLst>
                                            <p:cond delay="1668"/>
                                          </p:stCondLst>
                                        </p:cTn>
                                        <p:tgtEl>
                                          <p:spTgt spid="75"/>
                                        </p:tgtEl>
                                      </p:cBhvr>
                                      <p:to x="100000" y="100000"/>
                                    </p:animScale>
                                    <p:animScale>
                                      <p:cBhvr>
                                        <p:cTn id="84" dur="26">
                                          <p:stCondLst>
                                            <p:cond delay="1808"/>
                                          </p:stCondLst>
                                        </p:cTn>
                                        <p:tgtEl>
                                          <p:spTgt spid="75"/>
                                        </p:tgtEl>
                                      </p:cBhvr>
                                      <p:to x="100000" y="95000"/>
                                    </p:animScale>
                                    <p:animScale>
                                      <p:cBhvr>
                                        <p:cTn id="85" dur="166" decel="50000">
                                          <p:stCondLst>
                                            <p:cond delay="1834"/>
                                          </p:stCondLst>
                                        </p:cTn>
                                        <p:tgtEl>
                                          <p:spTgt spid="7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87557AAA-1504-4F96-9A8C-E5C395FA54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50662"/>
            <a:ext cx="12193796" cy="7305675"/>
          </a:xfrm>
          <a:prstGeom prst="rect">
            <a:avLst/>
          </a:prstGeom>
        </p:spPr>
      </p:pic>
      <p:sp>
        <p:nvSpPr>
          <p:cNvPr id="6" name="Hộp Văn bản 5">
            <a:extLst>
              <a:ext uri="{FF2B5EF4-FFF2-40B4-BE49-F238E27FC236}">
                <a16:creationId xmlns:a16="http://schemas.microsoft.com/office/drawing/2014/main" id="{754E7541-2738-403F-85A9-0900C648236E}"/>
              </a:ext>
            </a:extLst>
          </p:cNvPr>
          <p:cNvSpPr txBox="1"/>
          <p:nvPr/>
        </p:nvSpPr>
        <p:spPr>
          <a:xfrm>
            <a:off x="877660" y="758458"/>
            <a:ext cx="117274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Thứ</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sáu</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ngày</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lang="en-US" sz="2800" b="1" dirty="0">
                <a:solidFill>
                  <a:schemeClr val="bg1"/>
                </a:solidFill>
                <a:latin typeface="HP001 4 hàng" panose="020B0603050302020204" pitchFamily="34" charset="0"/>
              </a:rPr>
              <a:t>8</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tháng</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lang="en-US" sz="2800" b="1" dirty="0">
                <a:solidFill>
                  <a:schemeClr val="bg1"/>
                </a:solidFill>
                <a:latin typeface="HP001 4 hàng" panose="020B0603050302020204" pitchFamily="34" charset="0"/>
              </a:rPr>
              <a:t>10</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năm</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2021</a:t>
            </a:r>
          </a:p>
        </p:txBody>
      </p:sp>
      <p:sp>
        <p:nvSpPr>
          <p:cNvPr id="7" name="Hộp Văn bản 6">
            <a:extLst>
              <a:ext uri="{FF2B5EF4-FFF2-40B4-BE49-F238E27FC236}">
                <a16:creationId xmlns:a16="http://schemas.microsoft.com/office/drawing/2014/main" id="{79013D4B-99FE-4C84-B08A-F2D2EE7637AD}"/>
              </a:ext>
            </a:extLst>
          </p:cNvPr>
          <p:cNvSpPr txBox="1"/>
          <p:nvPr/>
        </p:nvSpPr>
        <p:spPr>
          <a:xfrm>
            <a:off x="2861990" y="1377551"/>
            <a:ext cx="443093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Tập</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làm</a:t>
            </a:r>
            <a:r>
              <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chemeClr val="bg1"/>
                </a:solidFill>
                <a:effectLst/>
                <a:uLnTx/>
                <a:uFillTx/>
                <a:latin typeface="HP001 4 hàng" panose="020B0603050302020204" pitchFamily="34" charset="0"/>
                <a:ea typeface="+mn-ea"/>
                <a:cs typeface="+mn-cs"/>
              </a:rPr>
              <a:t>văn</a:t>
            </a:r>
            <a:endParaRPr kumimoji="0" lang="en-US" sz="2800" b="1" i="0" u="none" strike="noStrike" kern="1200" cap="none" spc="0" normalizeH="0" baseline="0" noProof="0" dirty="0">
              <a:ln>
                <a:noFill/>
              </a:ln>
              <a:solidFill>
                <a:schemeClr val="bg1"/>
              </a:solidFill>
              <a:effectLst/>
              <a:uLnTx/>
              <a:uFillTx/>
              <a:latin typeface="HP001 4 hàng" panose="020B0603050302020204" pitchFamily="34" charset="0"/>
              <a:ea typeface="+mn-ea"/>
              <a:cs typeface="+mn-cs"/>
            </a:endParaRPr>
          </a:p>
        </p:txBody>
      </p:sp>
      <p:sp>
        <p:nvSpPr>
          <p:cNvPr id="8" name="Hộp Văn bản 7">
            <a:extLst>
              <a:ext uri="{FF2B5EF4-FFF2-40B4-BE49-F238E27FC236}">
                <a16:creationId xmlns:a16="http://schemas.microsoft.com/office/drawing/2014/main" id="{D3C277E4-E670-441B-93BE-7A5098EF42F1}"/>
              </a:ext>
            </a:extLst>
          </p:cNvPr>
          <p:cNvSpPr txBox="1"/>
          <p:nvPr/>
        </p:nvSpPr>
        <p:spPr>
          <a:xfrm>
            <a:off x="2890126" y="1994099"/>
            <a:ext cx="36654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err="1">
                <a:solidFill>
                  <a:srgbClr val="FFFF00"/>
                </a:solidFill>
                <a:latin typeface="HP001 4 hàng" panose="020B0603050302020204" pitchFamily="34" charset="0"/>
              </a:rPr>
              <a:t>Viết</a:t>
            </a:r>
            <a:r>
              <a:rPr lang="en-US" sz="2800" b="1" dirty="0">
                <a:solidFill>
                  <a:srgbClr val="FFFF00"/>
                </a:solidFill>
                <a:latin typeface="HP001 4 hàng" panose="020B0603050302020204" pitchFamily="34" charset="0"/>
              </a:rPr>
              <a:t> </a:t>
            </a: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về</a:t>
            </a:r>
            <a:r>
              <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gia</a:t>
            </a:r>
            <a:r>
              <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r>
              <a:rPr kumimoji="0" lang="en-US" sz="2800" b="1" i="0" u="none" strike="noStrike" kern="1200" cap="none" spc="0" normalizeH="0" baseline="0" noProof="0" dirty="0" err="1">
                <a:ln>
                  <a:noFill/>
                </a:ln>
                <a:solidFill>
                  <a:srgbClr val="FFFF00"/>
                </a:solidFill>
                <a:effectLst/>
                <a:uLnTx/>
                <a:uFillTx/>
                <a:latin typeface="HP001 4 hàng" panose="020B0603050302020204" pitchFamily="34" charset="0"/>
                <a:ea typeface="+mn-ea"/>
                <a:cs typeface="+mn-cs"/>
              </a:rPr>
              <a:t>đình</a:t>
            </a:r>
            <a:r>
              <a:rPr kumimoji="0" lang="en-US" sz="2800" b="1" i="0" u="none" strike="noStrike" kern="1200" cap="none" spc="0" normalizeH="0" baseline="0" noProof="0" dirty="0">
                <a:ln>
                  <a:noFill/>
                </a:ln>
                <a:solidFill>
                  <a:srgbClr val="FFFF00"/>
                </a:solidFill>
                <a:effectLst/>
                <a:uLnTx/>
                <a:uFillTx/>
                <a:latin typeface="HP001 4 hàng" panose="020B0603050302020204" pitchFamily="34" charset="0"/>
                <a:ea typeface="+mn-ea"/>
                <a:cs typeface="+mn-cs"/>
              </a:rPr>
              <a:t> </a:t>
            </a:r>
          </a:p>
        </p:txBody>
      </p:sp>
    </p:spTree>
    <p:extLst>
      <p:ext uri="{BB962C8B-B14F-4D97-AF65-F5344CB8AC3E}">
        <p14:creationId xmlns:p14="http://schemas.microsoft.com/office/powerpoint/2010/main" val="18464875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6887" y="818949"/>
            <a:ext cx="5865452" cy="5865452"/>
          </a:xfrm>
          <a:prstGeom prst="rect">
            <a:avLst/>
          </a:prstGeom>
        </p:spPr>
      </p:pic>
      <p:pic>
        <p:nvPicPr>
          <p:cNvPr id="3" name="Picture 2">
            <a:extLst>
              <a:ext uri="{FF2B5EF4-FFF2-40B4-BE49-F238E27FC236}">
                <a16:creationId xmlns:a16="http://schemas.microsoft.com/office/drawing/2014/main" id="{2DC0DBAA-2119-41D1-A59C-8B98652D3BB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600" t="14473" r="9800" b="24401"/>
          <a:stretch/>
        </p:blipFill>
        <p:spPr>
          <a:xfrm>
            <a:off x="143339" y="-123395"/>
            <a:ext cx="8624192" cy="4482744"/>
          </a:xfrm>
          <a:prstGeom prst="rect">
            <a:avLst/>
          </a:prstGeom>
        </p:spPr>
      </p:pic>
      <p:sp>
        <p:nvSpPr>
          <p:cNvPr id="4" name="TextBox 3">
            <a:extLst>
              <a:ext uri="{FF2B5EF4-FFF2-40B4-BE49-F238E27FC236}">
                <a16:creationId xmlns:a16="http://schemas.microsoft.com/office/drawing/2014/main" id="{48ACA51C-F6E2-48BF-A51C-C1BDCF986314}"/>
              </a:ext>
            </a:extLst>
          </p:cNvPr>
          <p:cNvSpPr txBox="1"/>
          <p:nvPr/>
        </p:nvSpPr>
        <p:spPr>
          <a:xfrm>
            <a:off x="786810" y="1352000"/>
            <a:ext cx="7230140" cy="1938992"/>
          </a:xfrm>
          <a:prstGeom prst="rect">
            <a:avLst/>
          </a:prstGeom>
          <a:noFill/>
        </p:spPr>
        <p:txBody>
          <a:bodyPr wrap="square" rtlCol="0">
            <a:spAutoFit/>
          </a:bodyPr>
          <a:ls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r>
              <a:rPr lang="en-US" sz="60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Lưu ý: dùng từ xưng hô cho phù hợp</a:t>
            </a:r>
            <a:endParaRPr lang="en-US" sz="60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851866519"/>
      </p:ext>
    </p:extLst>
  </p:cSld>
  <p:clrMapOvr>
    <a:masterClrMapping/>
  </p:clrMapOvr>
  <mc:AlternateContent xmlns:mc="http://schemas.openxmlformats.org/markup-compatibility/2006" xmlns:p14="http://schemas.microsoft.com/office/powerpoint/2010/main">
    <mc:Choice Requires="p14">
      <p:transition spd="slow" p14:dur="3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6"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Hộp Văn bản 10">
            <a:extLst>
              <a:ext uri="{FF2B5EF4-FFF2-40B4-BE49-F238E27FC236}">
                <a16:creationId xmlns:a16="http://schemas.microsoft.com/office/drawing/2014/main" id="{B8B1DC33-058C-4035-979C-793CCDA959F9}"/>
              </a:ext>
            </a:extLst>
          </p:cNvPr>
          <p:cNvSpPr txBox="1"/>
          <p:nvPr/>
        </p:nvSpPr>
        <p:spPr>
          <a:xfrm>
            <a:off x="1423441" y="674182"/>
            <a:ext cx="9813215" cy="5016758"/>
          </a:xfrm>
          <a:prstGeom prst="rect">
            <a:avLst/>
          </a:prstGeom>
          <a:solidFill>
            <a:schemeClr val="bg1"/>
          </a:solidFill>
        </p:spPr>
        <p:txBody>
          <a:bodyPr wrap="square">
            <a:spAutoFit/>
          </a:bodyPr>
          <a:lstStyle/>
          <a:p>
            <a:pPr algn="just"/>
            <a:r>
              <a:rPr lang="vi-VN"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a:solidFill>
                  <a:srgbClr val="CC00CC"/>
                </a:solidFill>
                <a:latin typeface="HP001 4 hàng" panose="020B0603050302020204" pitchFamily="34" charset="0"/>
                <a:cs typeface="Times New Roman" panose="02020603050405020304" pitchFamily="18" charset="0"/>
              </a:rPr>
              <a:t>Gia </a:t>
            </a:r>
            <a:r>
              <a:rPr lang="en-US" altLang="en-US" sz="3200" b="1" dirty="0" err="1">
                <a:solidFill>
                  <a:srgbClr val="CC00CC"/>
                </a:solidFill>
                <a:latin typeface="HP001 4 hàng" panose="020B0603050302020204" pitchFamily="34" charset="0"/>
                <a:cs typeface="Times New Roman" panose="02020603050405020304" pitchFamily="18" charset="0"/>
              </a:rPr>
              <a:t>đình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có</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năm</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người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Đó</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là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ông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bố</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mẹ</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Ông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đã</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nghỉ</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hưu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rất</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yêu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quý</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Bố</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là</a:t>
            </a:r>
            <a:r>
              <a:rPr lang="vi-VN"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bác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sĩ</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nha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khoa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của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bệnh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viện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Đức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Giang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Mẹ</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là</a:t>
            </a:r>
            <a:r>
              <a:rPr lang="en-US" altLang="en-US" sz="3200" b="1" dirty="0">
                <a:solidFill>
                  <a:srgbClr val="CC00CC"/>
                </a:solidFill>
                <a:latin typeface="HP001 4 hàng" panose="020B0603050302020204" pitchFamily="34" charset="0"/>
                <a:cs typeface="Times New Roman" panose="02020603050405020304" pitchFamily="18" charset="0"/>
              </a:rPr>
              <a:t> </a:t>
            </a:r>
            <a:r>
              <a:rPr lang="vi-VN" altLang="en-US" sz="3200" b="1" dirty="0">
                <a:solidFill>
                  <a:srgbClr val="CC00CC"/>
                </a:solidFill>
                <a:latin typeface="HP001 4 hàng" panose="020B0603050302020204" pitchFamily="34" charset="0"/>
                <a:cs typeface="Times New Roman" panose="02020603050405020304" pitchFamily="18" charset="0"/>
              </a:rPr>
              <a:t>giáo viên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Hiện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tại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mẹ</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đang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làm</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việc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tại</a:t>
            </a:r>
            <a:r>
              <a:rPr lang="en-US" altLang="en-US" sz="3200" b="1" dirty="0">
                <a:solidFill>
                  <a:srgbClr val="CC00CC"/>
                </a:solidFill>
                <a:latin typeface="HP001 4 hàng" panose="020B0603050302020204" pitchFamily="34" charset="0"/>
                <a:cs typeface="Times New Roman" panose="02020603050405020304" pitchFamily="18" charset="0"/>
              </a:rPr>
              <a:t> </a:t>
            </a:r>
            <a:r>
              <a:rPr lang="vi-VN" altLang="en-US" sz="3200" b="1" dirty="0">
                <a:solidFill>
                  <a:srgbClr val="CC00CC"/>
                </a:solidFill>
                <a:latin typeface="HP001 4 hàng" panose="020B0603050302020204" pitchFamily="34" charset="0"/>
                <a:cs typeface="Times New Roman" panose="02020603050405020304" pitchFamily="18" charset="0"/>
              </a:rPr>
              <a:t>trường Tiểu học </a:t>
            </a:r>
            <a:r>
              <a:rPr lang="en-US" altLang="en-US" sz="3200" b="1" dirty="0" err="1">
                <a:solidFill>
                  <a:srgbClr val="CC00CC"/>
                </a:solidFill>
                <a:latin typeface="HP001 4 hàng" panose="020B0603050302020204" pitchFamily="34" charset="0"/>
                <a:cs typeface="Times New Roman" panose="02020603050405020304" pitchFamily="18" charset="0"/>
              </a:rPr>
              <a:t>Ninh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Hiệp</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Còn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năm</a:t>
            </a:r>
            <a:r>
              <a:rPr lang="en-US" altLang="en-US" sz="3200" b="1" dirty="0">
                <a:solidFill>
                  <a:srgbClr val="CC00CC"/>
                </a:solidFill>
                <a:latin typeface="HP001 4 hàng" panose="020B0603050302020204" pitchFamily="34" charset="0"/>
                <a:cs typeface="Times New Roman" panose="02020603050405020304" pitchFamily="18" charset="0"/>
              </a:rPr>
              <a:t> nay 8 </a:t>
            </a:r>
            <a:r>
              <a:rPr lang="en-US" altLang="en-US" sz="3200" b="1" dirty="0" err="1">
                <a:solidFill>
                  <a:srgbClr val="CC00CC"/>
                </a:solidFill>
                <a:latin typeface="HP001 4 hàng" panose="020B0603050302020204" pitchFamily="34" charset="0"/>
                <a:cs typeface="Times New Roman" panose="02020603050405020304" pitchFamily="18" charset="0"/>
              </a:rPr>
              <a:t>tuổi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đang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học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lớp</a:t>
            </a:r>
            <a:r>
              <a:rPr lang="en-US" altLang="en-US" sz="3200" b="1" dirty="0">
                <a:solidFill>
                  <a:srgbClr val="CC00CC"/>
                </a:solidFill>
                <a:latin typeface="HP001 4 hàng" panose="020B0603050302020204" pitchFamily="34" charset="0"/>
                <a:cs typeface="Times New Roman" panose="02020603050405020304" pitchFamily="18" charset="0"/>
              </a:rPr>
              <a:t> </a:t>
            </a:r>
            <a:r>
              <a:rPr lang="vi-VN" altLang="en-US" sz="3200" b="1" dirty="0">
                <a:solidFill>
                  <a:srgbClr val="CC00CC"/>
                </a:solidFill>
                <a:latin typeface="HP001 4 hàng" panose="020B0603050302020204" pitchFamily="34" charset="0"/>
                <a:cs typeface="Times New Roman" panose="02020603050405020304" pitchFamily="18" charset="0"/>
              </a:rPr>
              <a:t>3E</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trường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Tiểu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học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Ninh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Hiệp</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Mọi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người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trong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gia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rất</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yêu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thương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nhau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thường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quây</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quần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bên</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nhau</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vào</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bữa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cơm</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tối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vui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vẻ</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và</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đầm</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ấm</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Mình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rất</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vui</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vì</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được</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sống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trong</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gia</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đình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hạnh</a:t>
            </a:r>
            <a:r>
              <a:rPr lang="en-US" altLang="en-US" sz="3200" b="1" dirty="0">
                <a:solidFill>
                  <a:srgbClr val="CC00CC"/>
                </a:solidFill>
                <a:latin typeface="HP001 4 hàng" panose="020B0603050302020204" pitchFamily="34" charset="0"/>
                <a:cs typeface="Times New Roman" panose="02020603050405020304" pitchFamily="18" charset="0"/>
              </a:rPr>
              <a:t> </a:t>
            </a:r>
            <a:r>
              <a:rPr lang="en-US" altLang="en-US" sz="3200" b="1" dirty="0" err="1">
                <a:solidFill>
                  <a:srgbClr val="CC00CC"/>
                </a:solidFill>
                <a:latin typeface="HP001 4 hàng" panose="020B0603050302020204" pitchFamily="34" charset="0"/>
                <a:cs typeface="Times New Roman" panose="02020603050405020304" pitchFamily="18" charset="0"/>
              </a:rPr>
              <a:t>phúc</a:t>
            </a:r>
            <a:r>
              <a:rPr lang="en-US" altLang="en-US" sz="3200" b="1">
                <a:solidFill>
                  <a:srgbClr val="CC00CC"/>
                </a:solidFill>
                <a:latin typeface="HP001 4 hàng" panose="020B0603050302020204" pitchFamily="34" charset="0"/>
                <a:cs typeface="Times New Roman" panose="02020603050405020304" pitchFamily="18" charset="0"/>
              </a:rPr>
              <a:t>.</a:t>
            </a:r>
            <a:endParaRPr lang="en-US" sz="3200" dirty="0"/>
          </a:p>
        </p:txBody>
      </p:sp>
    </p:spTree>
    <p:extLst>
      <p:ext uri="{BB962C8B-B14F-4D97-AF65-F5344CB8AC3E}">
        <p14:creationId xmlns:p14="http://schemas.microsoft.com/office/powerpoint/2010/main" val="292167708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nền" descr="A group of people posing for a photo&#10;&#10;Description automatically generated with medium confidence">
            <a:hlinkClick r:id="rId3" action="ppaction://hlinksldjump"/>
            <a:extLst>
              <a:ext uri="{FF2B5EF4-FFF2-40B4-BE49-F238E27FC236}">
                <a16:creationId xmlns:a16="http://schemas.microsoft.com/office/drawing/2014/main" id="{5F76099E-D368-486F-819C-BE04F5DF626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r="214" b="3201"/>
          <a:stretch/>
        </p:blipFill>
        <p:spPr>
          <a:xfrm>
            <a:off x="0" y="0"/>
            <a:ext cx="12192000" cy="6858000"/>
          </a:xfrm>
          <a:prstGeom prst="rect">
            <a:avLst/>
          </a:prstGeom>
        </p:spPr>
      </p:pic>
    </p:spTree>
    <p:extLst>
      <p:ext uri="{BB962C8B-B14F-4D97-AF65-F5344CB8AC3E}">
        <p14:creationId xmlns:p14="http://schemas.microsoft.com/office/powerpoint/2010/main" val="19092132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0313" y="-131113"/>
            <a:ext cx="7331471" cy="2422149"/>
          </a:xfrm>
          <a:prstGeom prst="rect">
            <a:avLst/>
          </a:prstGeom>
        </p:spPr>
      </p:pic>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6588" y="4976605"/>
            <a:ext cx="5623760" cy="1918264"/>
          </a:xfrm>
          <a:prstGeom prst="rect">
            <a:avLst/>
          </a:prstGeom>
        </p:spPr>
      </p:pic>
      <p:pic>
        <p:nvPicPr>
          <p:cNvPr id="36" name="图片 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4288237"/>
            <a:ext cx="12160488" cy="2569764"/>
          </a:xfrm>
          <a:prstGeom prst="rect">
            <a:avLst/>
          </a:prstGeom>
        </p:spPr>
      </p:pic>
      <p:pic>
        <p:nvPicPr>
          <p:cNvPr id="37" name="图片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4217355"/>
            <a:ext cx="12192000" cy="2643343"/>
          </a:xfrm>
          <a:prstGeom prst="rect">
            <a:avLst/>
          </a:prstGeom>
        </p:spPr>
      </p:pic>
      <p:pic>
        <p:nvPicPr>
          <p:cNvPr id="6" name="Picture 5">
            <a:extLst>
              <a:ext uri="{FF2B5EF4-FFF2-40B4-BE49-F238E27FC236}">
                <a16:creationId xmlns:a16="http://schemas.microsoft.com/office/drawing/2014/main" id="{B17D0620-EF06-4A11-9245-99106CE864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7471" r="50000" b="38505"/>
          <a:stretch/>
        </p:blipFill>
        <p:spPr>
          <a:xfrm>
            <a:off x="-153778" y="-251616"/>
            <a:ext cx="8913049" cy="4282609"/>
          </a:xfrm>
          <a:prstGeom prst="rect">
            <a:avLst/>
          </a:prstGeom>
        </p:spPr>
      </p:pic>
      <p:pic>
        <p:nvPicPr>
          <p:cNvPr id="19" name="Picture 2" descr="College Life Work Sticker">
            <a:extLst>
              <a:ext uri="{FF2B5EF4-FFF2-40B4-BE49-F238E27FC236}">
                <a16:creationId xmlns:a16="http://schemas.microsoft.com/office/drawing/2014/main" id="{2DDF90A4-90B8-497B-965C-9B9CB0F09487}"/>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8682" y="3717033"/>
            <a:ext cx="3119671" cy="311967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42534A-5189-4348-ADF5-39BA4989CAAF}"/>
              </a:ext>
            </a:extLst>
          </p:cNvPr>
          <p:cNvSpPr txBox="1"/>
          <p:nvPr/>
        </p:nvSpPr>
        <p:spPr>
          <a:xfrm>
            <a:off x="2842866" y="1334426"/>
            <a:ext cx="5952661" cy="1107996"/>
          </a:xfrm>
          <a:prstGeom prst="rect">
            <a:avLst/>
          </a:prstGeom>
          <a:noFill/>
        </p:spPr>
        <p:txBody>
          <a:bodyPr wrap="square" rtlCol="0">
            <a:spAutoFit/>
          </a:bodyPr>
          <a:ls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660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Thực hành</a:t>
            </a:r>
            <a:endParaRPr kumimoji="0" lang="en-US" sz="6600" b="0" i="0" u="none" strike="noStrike" kern="1200" cap="none" spc="0" normalizeH="0" baseline="0" noProof="0" dirty="0">
              <a:ln>
                <a:noFill/>
              </a:ln>
              <a:solidFill>
                <a:srgbClr val="0000FF"/>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9389045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emp">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2.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3.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ppt/theme/themeOverride4.xml><?xml version="1.0" encoding="utf-8"?>
<a:themeOverride xmlns:a="http://schemas.openxmlformats.org/drawingml/2006/main">
  <a:clrScheme name="自定义 237">
    <a:dk1>
      <a:srgbClr val="000000"/>
    </a:dk1>
    <a:lt1>
      <a:srgbClr val="FFFFFF"/>
    </a:lt1>
    <a:dk2>
      <a:srgbClr val="778495"/>
    </a:dk2>
    <a:lt2>
      <a:srgbClr val="F0F0F0"/>
    </a:lt2>
    <a:accent1>
      <a:srgbClr val="F5D420"/>
    </a:accent1>
    <a:accent2>
      <a:srgbClr val="F6D421"/>
    </a:accent2>
    <a:accent3>
      <a:srgbClr val="F6D421"/>
    </a:accent3>
    <a:accent4>
      <a:srgbClr val="F6D521"/>
    </a:accent4>
    <a:accent5>
      <a:srgbClr val="F5D421"/>
    </a:accent5>
    <a:accent6>
      <a:srgbClr val="F5D420"/>
    </a:accent6>
    <a:hlink>
      <a:srgbClr val="696356"/>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LL-TLV TUẦN 3 (hoàn chỉnh để dạy)</Template>
  <TotalTime>29</TotalTime>
  <Words>986</Words>
  <Application>Microsoft Office PowerPoint</Application>
  <PresentationFormat>Widescreen</PresentationFormat>
  <Paragraphs>56</Paragraphs>
  <Slides>11</Slides>
  <Notes>10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11</vt:i4>
      </vt:variant>
    </vt:vector>
  </HeadingPairs>
  <TitlesOfParts>
    <vt:vector size="23" baseType="lpstr">
      <vt:lpstr>Microsoft YaHei</vt:lpstr>
      <vt:lpstr>Arial</vt:lpstr>
      <vt:lpstr>Calibri</vt:lpstr>
      <vt:lpstr>Calibri Light</vt:lpstr>
      <vt:lpstr>HP001 4 hàng</vt:lpstr>
      <vt:lpstr>HP-005</vt:lpstr>
      <vt:lpstr>Times New Roman</vt:lpstr>
      <vt:lpstr>Office Theme</vt:lpstr>
      <vt:lpstr>Chủ đề Office</vt:lpstr>
      <vt:lpstr>第一PPT，www.1ppt.com</vt:lpstr>
      <vt:lpstr>Office Theme</vt:lpstr>
      <vt:lpstr>Office 主题​​</vt:lpstr>
      <vt:lpstr>PowerPoint Presentation</vt:lpstr>
      <vt:lpstr>CHÀO MỪNG CÁC CON ĐẾN VỚI GIỜ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 Nguyen Thuy</dc:creator>
  <cp:lastModifiedBy>Lê Bích Mai</cp:lastModifiedBy>
  <cp:revision>9</cp:revision>
  <dcterms:created xsi:type="dcterms:W3CDTF">2021-09-19T07:01:40Z</dcterms:created>
  <dcterms:modified xsi:type="dcterms:W3CDTF">2022-02-08T20:14:19Z</dcterms:modified>
</cp:coreProperties>
</file>